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73" r:id="rId3"/>
    <p:sldId id="272" r:id="rId4"/>
    <p:sldId id="275" r:id="rId5"/>
    <p:sldId id="276" r:id="rId6"/>
    <p:sldId id="282" r:id="rId7"/>
    <p:sldId id="281" r:id="rId8"/>
    <p:sldId id="277" r:id="rId9"/>
    <p:sldId id="278" r:id="rId10"/>
    <p:sldId id="279" r:id="rId11"/>
    <p:sldId id="280" r:id="rId12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471" autoAdjust="0"/>
    <p:restoredTop sz="94660"/>
  </p:normalViewPr>
  <p:slideViewPr>
    <p:cSldViewPr snapToGrid="0">
      <p:cViewPr varScale="1">
        <p:scale>
          <a:sx n="84" d="100"/>
          <a:sy n="84" d="100"/>
        </p:scale>
        <p:origin x="-970" y="-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6E1BB-C387-459E-B30C-414B10D7F85D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723F9A-38BA-4CD7-87A8-06E858C39F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997123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C6C864-BCC9-447F-826B-A7F0AFA58C13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2EC323-E26B-4048-9F30-04AA7E7634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11717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151684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2593989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7993346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6285840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41071844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3793090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66854875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88223934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78366432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60654557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858016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F196A1-37DC-4CED-BE73-0810763961F8}" type="datetimeFigureOut">
              <a:rPr lang="ru-RU" smtClean="0"/>
              <a:pPr/>
              <a:t>21.11.2019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B5BBBB-4A01-4864-A542-E2139BBD9C0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533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955023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информационной политики образовательной 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="" xmlns:p14="http://schemas.microsoft.com/office/powerpoint/2010/main" val="4237724367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«Информационно-образовательная среда как ресурс обеспечения качества образования в условиях реализации ФГОС» </a:t>
            </a:r>
            <a:r>
              <a:rPr lang="ru-RU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бюджетное образовательное учреждение «Средняя общеобразовательная школа №33 с углубленным изучением английского языка»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D4EF504E-4423-4A27-86BC-CB496004DF9E}"/>
              </a:ext>
            </a:extLst>
          </p:cNvPr>
          <p:cNvSpPr/>
          <p:nvPr/>
        </p:nvSpPr>
        <p:spPr>
          <a:xfrm>
            <a:off x="2132870" y="720095"/>
            <a:ext cx="971814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Перспективы реализации проекта совместно с ГБУ ДПО РЦОКИО на 2020 год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pPr algn="just"/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Наполнение базы хранения ЭОР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Выбор автоматизированной системы контроля знаний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Разработка инструкций по работе с выбранной системой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Выбор платформы для дистанционного обучения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Разработка методических рекомендаций по организации дистанционного обучения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910020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09" y="2528625"/>
            <a:ext cx="3230361" cy="3734389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3060546" y="1955023"/>
            <a:ext cx="8518227" cy="394434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Отчет по результатам деятельности общеобразовательной организации – региональной инновационной площадки</a:t>
            </a:r>
          </a:p>
          <a:p>
            <a:r>
              <a:rPr lang="ru-RU" sz="2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(приказ Министерства образования и науки Челябинской области от 13.09.2017 г. № 01/2707 или от 25.12.2018 № 03/3773 ГБУ ДПО РЦОКИО)</a:t>
            </a: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в</a:t>
            </a: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2019 году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по направлению</a:t>
            </a: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Cambria Math" panose="02040503050406030204" pitchFamily="18" charset="0"/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информационной политики образовательной организации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  <a:p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Cambria Math" panose="02040503050406030204" pitchFamily="18" charset="0"/>
            </a:endParaRPr>
          </a:p>
        </p:txBody>
      </p:sp>
      <p:sp>
        <p:nvSpPr>
          <p:cNvPr id="9" name="Подзаголовок 2"/>
          <p:cNvSpPr>
            <a:spLocks noGrp="1"/>
          </p:cNvSpPr>
          <p:nvPr/>
        </p:nvSpPr>
        <p:spPr>
          <a:xfrm>
            <a:off x="6400359" y="6028441"/>
            <a:ext cx="2048758" cy="8295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ЧЕЛЯБИНСК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ru-RU" sz="2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2019</a:t>
            </a: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2561289" y="-39244"/>
            <a:ext cx="9516743" cy="141566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25000"/>
              </a:lnSpc>
            </a:pP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 ГОСУДАРСТВЕННОЕ БЮДЖЕТНОЕ УЧРЕЖДЕНИЕ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ДОПОЛНИТЕЛЬНОГО ПРОФЕССИОНАЛЬНОГО ОБРАЗОВАНИЯ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«РЕГИОНАЛЬНЫЙ ЦЕНТР ОЦЕНКИ КАЧЕСТВА</a:t>
            </a:r>
            <a:b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</a:br>
            <a:r>
              <a:rPr lang="ru-RU" sz="14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И ИНФОРМАТИЗАЦИИ ОБРАЗОВАНИЯ»</a:t>
            </a:r>
          </a:p>
        </p:txBody>
      </p:sp>
    </p:spTree>
    <p:extLst>
      <p:ext uri="{BB962C8B-B14F-4D97-AF65-F5344CB8AC3E}">
        <p14:creationId xmlns="" xmlns:p14="http://schemas.microsoft.com/office/powerpoint/2010/main" val="97656566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2767066" y="6286343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</a:t>
            </a:r>
            <a:r>
              <a:rPr lang="ru-RU" sz="2000" dirty="0">
                <a:solidFill>
                  <a:srgbClr val="C00000"/>
                </a:solidFill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ru-RU" sz="2000" dirty="0">
                <a:latin typeface="Cambria Math" panose="02040503050406030204" pitchFamily="18" charset="0"/>
                <a:ea typeface="Cambria Math" panose="02040503050406030204" pitchFamily="18" charset="0"/>
              </a:rPr>
              <a:t>2019 году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935DF3E7-FF47-435A-A46D-1807E8E11B17}"/>
              </a:ext>
            </a:extLst>
          </p:cNvPr>
          <p:cNvSpPr/>
          <p:nvPr/>
        </p:nvSpPr>
        <p:spPr>
          <a:xfrm>
            <a:off x="1918602" y="189692"/>
            <a:ext cx="10215154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prstClr val="black"/>
                </a:solidFill>
                <a:latin typeface="+mj-lt"/>
              </a:rPr>
              <a:t>Проект</a:t>
            </a:r>
            <a:r>
              <a:rPr lang="ru-RU" sz="2800" dirty="0">
                <a:solidFill>
                  <a:prstClr val="black"/>
                </a:solidFill>
                <a:latin typeface="+mj-lt"/>
              </a:rPr>
              <a:t> </a:t>
            </a:r>
          </a:p>
          <a:p>
            <a:pPr algn="ctr"/>
            <a:r>
              <a:rPr lang="ru-RU" sz="2800" b="1" dirty="0" smtClean="0"/>
              <a:t>Информационно-образовательная среда как ресурс обеспечения качества образования в условиях реализации ФГОС</a:t>
            </a:r>
            <a:endParaRPr lang="ru-RU" sz="2800" b="1" dirty="0">
              <a:solidFill>
                <a:prstClr val="black"/>
              </a:solidFill>
              <a:latin typeface="+mj-lt"/>
            </a:endParaRPr>
          </a:p>
          <a:p>
            <a:endParaRPr lang="ru-RU" sz="900" dirty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ru-RU" sz="2800" b="1" dirty="0">
                <a:solidFill>
                  <a:prstClr val="black"/>
                </a:solidFill>
                <a:latin typeface="+mj-lt"/>
              </a:rPr>
              <a:t>Образовательная организация </a:t>
            </a:r>
            <a:endParaRPr lang="ru-RU" sz="2800" b="1" dirty="0" smtClean="0">
              <a:solidFill>
                <a:prstClr val="black"/>
              </a:solidFill>
              <a:latin typeface="+mj-lt"/>
            </a:endParaRPr>
          </a:p>
          <a:p>
            <a:pPr algn="ctr"/>
            <a:r>
              <a:rPr lang="ru-RU" sz="2000" b="1" dirty="0" smtClean="0"/>
              <a:t>Муниципальное бюджетное образовательное учреждение </a:t>
            </a:r>
            <a:br>
              <a:rPr lang="ru-RU" sz="2000" b="1" dirty="0" smtClean="0"/>
            </a:br>
            <a:r>
              <a:rPr lang="ru-RU" sz="2000" b="1" dirty="0" smtClean="0"/>
              <a:t>«Средняя общеобразовательная школа №33 </a:t>
            </a:r>
            <a:br>
              <a:rPr lang="ru-RU" sz="2000" b="1" dirty="0" smtClean="0"/>
            </a:br>
            <a:r>
              <a:rPr lang="ru-RU" sz="2000" b="1" dirty="0" smtClean="0"/>
              <a:t>с углубленным изучением английского языка»</a:t>
            </a:r>
            <a:endParaRPr lang="ru-RU" sz="2000" b="1" dirty="0">
              <a:solidFill>
                <a:prstClr val="black"/>
              </a:solidFill>
              <a:latin typeface="+mj-lt"/>
            </a:endParaRPr>
          </a:p>
          <a:p>
            <a:pPr algn="ctr"/>
            <a:endParaRPr lang="ru-RU" sz="2800" dirty="0">
              <a:solidFill>
                <a:prstClr val="black"/>
              </a:solidFill>
              <a:latin typeface="+mj-lt"/>
            </a:endParaRPr>
          </a:p>
        </p:txBody>
      </p:sp>
      <p:graphicFrame>
        <p:nvGraphicFramePr>
          <p:cNvPr id="10" name="Таблица 9">
            <a:extLst>
              <a:ext uri="{FF2B5EF4-FFF2-40B4-BE49-F238E27FC236}">
                <a16:creationId xmlns="" xmlns:a16="http://schemas.microsoft.com/office/drawing/2014/main" id="{3BBBA205-9542-4E76-B7BA-44DA2577A9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88286483"/>
              </p:ext>
            </p:extLst>
          </p:nvPr>
        </p:nvGraphicFramePr>
        <p:xfrm>
          <a:off x="2127564" y="3429000"/>
          <a:ext cx="9657849" cy="29565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27999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3778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</a:tblGrid>
              <a:tr h="292012">
                <a:tc>
                  <a:txBody>
                    <a:bodyPr/>
                    <a:lstStyle/>
                    <a:p>
                      <a:pPr algn="l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       Участники проекта  от РИП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Координатор от ГБУ ДПО РЦОКИО</a:t>
                      </a:r>
                      <a:endParaRPr lang="ru-RU" sz="1600" b="1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83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Пешкова Галина Николаевна, директор МБОУ СОШ №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Батуева Светлана Ивановна, учитель</a:t>
                      </a:r>
                      <a:endParaRPr lang="ru-RU" sz="7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Семенская Людмила Константиновна, заместитель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директора</a:t>
                      </a:r>
                      <a:endParaRPr lang="ru-RU" sz="5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Меренков Михаил Борисович,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</a:t>
                      </a:r>
                      <a:endParaRPr lang="ru-RU" sz="5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Зинина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Марина Владимировна, учитель </a:t>
                      </a:r>
                      <a:endParaRPr lang="ru-RU" sz="5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Нейман Лилия Николаевна, учитель 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Латыпова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Ирина Владимировна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, 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начальник 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организационно-издательского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отдела </a:t>
                      </a:r>
                      <a:r>
                        <a:rPr lang="ru-RU" sz="1600" cap="none" spc="0" dirty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ГБУ ДПО </a:t>
                      </a:r>
                      <a:r>
                        <a:rPr lang="ru-RU" sz="1600" cap="none" spc="0" dirty="0" smtClean="0">
                          <a:ln w="0"/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+mn-lt"/>
                        </a:rPr>
                        <a:t>РЦОКИО</a:t>
                      </a: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6253">
                <a:tc>
                  <a:txBody>
                    <a:bodyPr/>
                    <a:lstStyle/>
                    <a:p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0" cap="none" spc="0" dirty="0">
                        <a:ln w="0"/>
                        <a:solidFill>
                          <a:schemeClr val="tx1"/>
                        </a:solidFill>
                        <a:effectLst>
                          <a:outerShdw blurRad="38100" dist="19050" dir="2700000" algn="tl" rotWithShape="0">
                            <a:schemeClr val="dk1">
                              <a:alpha val="40000"/>
                            </a:schemeClr>
                          </a:outerShdw>
                        </a:effectLst>
                        <a:latin typeface="+mn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53560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«Информационно-образовательная среда как ресурс обеспечения качества образования в условиях реализации ФГОС» </a:t>
            </a:r>
            <a:r>
              <a:rPr lang="ru-RU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бюджетное образовательное учреждение «Средняя общеобразовательная школа №33 с углубленным изучением английского языка»</a:t>
            </a:r>
          </a:p>
          <a:p>
            <a:pPr algn="ctr"/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566FD585-F2DD-414C-A412-2FAA8C07FAE5}"/>
              </a:ext>
            </a:extLst>
          </p:cNvPr>
          <p:cNvSpPr/>
          <p:nvPr/>
        </p:nvSpPr>
        <p:spPr>
          <a:xfrm>
            <a:off x="2142653" y="986279"/>
            <a:ext cx="96412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Цель проекта:</a:t>
            </a:r>
          </a:p>
          <a:p>
            <a:r>
              <a:rPr lang="ru-RU" sz="2800" dirty="0" smtClean="0"/>
              <a:t>создание эффективной модели доступной и открытой информационной среды образовательной организации, как средства повышение качества образовательного процесса</a:t>
            </a:r>
            <a:endParaRPr lang="ru-RU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endParaRPr lang="ru-RU" sz="6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Задачи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 </a:t>
            </a:r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Разработка методического обеспечения по использованию современных технических и программных средств обучения;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Формирование образовательного </a:t>
            </a:r>
            <a:r>
              <a:rPr lang="ru-RU" sz="1600" dirty="0" err="1" smtClean="0"/>
              <a:t>контента</a:t>
            </a:r>
            <a:r>
              <a:rPr lang="ru-RU" sz="1600" dirty="0" smtClean="0"/>
              <a:t> среды по общеобразовательным предметам;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Организация оперативного информационно-коммуникативного взаимодействия педагогического коллектива в обеспечении учебно-образовательного процесса;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Разработка методических материалов к системам автоматизированного контроля качества знаний по общеобразовательным предметам;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Уточнение структуры </a:t>
            </a:r>
            <a:r>
              <a:rPr lang="ru-RU" sz="1600" dirty="0" err="1" smtClean="0"/>
              <a:t>ИКТ-компетентности</a:t>
            </a:r>
            <a:r>
              <a:rPr lang="ru-RU" sz="1600" dirty="0" smtClean="0"/>
              <a:t> административных и педагогических работников;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Отработка технологий формирования баз данных и автоматизация обработки результатов мониторинговых исследований;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1600" dirty="0" smtClean="0"/>
              <a:t>Разработка нормативно-правового обеспечения управления деятельностью ОУ на основе </a:t>
            </a:r>
            <a:r>
              <a:rPr lang="ru-RU" sz="1600" dirty="0" err="1" smtClean="0"/>
              <a:t>ИКТ-технологий</a:t>
            </a:r>
            <a:r>
              <a:rPr lang="ru-RU" sz="1600" dirty="0" smtClean="0"/>
              <a:t>;</a:t>
            </a:r>
          </a:p>
          <a:p>
            <a:pPr algn="just">
              <a:buFont typeface="Arial" pitchFamily="34" charset="0"/>
              <a:buChar char="•"/>
            </a:pPr>
            <a:r>
              <a:rPr lang="ru-RU" sz="1600" dirty="0" smtClean="0"/>
              <a:t>Разработка систему </a:t>
            </a:r>
            <a:r>
              <a:rPr lang="ru-RU" sz="1600" dirty="0" err="1" smtClean="0"/>
              <a:t>критериального</a:t>
            </a:r>
            <a:r>
              <a:rPr lang="ru-RU" sz="1600" dirty="0" smtClean="0"/>
              <a:t> оценивания и отбора содержания дидактического и информационно-методического обеспечения проектируемой информационной образовательной среды.</a:t>
            </a:r>
            <a:endParaRPr lang="ru-RU" sz="32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75608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«Информационно-образовательная среда как ресурс обеспечения качества образования в условиях реализации ФГОС» </a:t>
            </a:r>
            <a:r>
              <a:rPr lang="ru-RU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бюджетное образовательное учреждение «Средняя общеобразовательная школа №33 с углубленным изучением английского языка»</a:t>
            </a:r>
          </a:p>
          <a:p>
            <a:pPr algn="ctr"/>
            <a:endParaRPr lang="ru-RU" sz="1600" dirty="0">
              <a:latin typeface="Cambria Math" panose="02040503050406030204" pitchFamily="18" charset="0"/>
              <a:ea typeface="Cambria Math" panose="020405030504060302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842A5A8-4B59-4DC2-9C11-AAA66B25BE20}"/>
              </a:ext>
            </a:extLst>
          </p:cNvPr>
          <p:cNvSpPr/>
          <p:nvPr/>
        </p:nvSpPr>
        <p:spPr>
          <a:xfrm>
            <a:off x="2109995" y="1189244"/>
            <a:ext cx="96412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Ожидаемый результат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endParaRPr lang="ru-RU" sz="2800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Разработка собственной модели ИОС.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Программа информатизации школы.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Повышение </a:t>
            </a:r>
            <a:r>
              <a:rPr lang="ru-RU" sz="2800" dirty="0" err="1" smtClean="0"/>
              <a:t>ИКТ-компетентности</a:t>
            </a:r>
            <a:r>
              <a:rPr lang="ru-RU" sz="2800" dirty="0" smtClean="0"/>
              <a:t> педагогов участников инновационной деятельности. 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Нормативно-правовое обеспечение формирования и использования ресурсов ИОС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552987518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«Информационно-образовательная среда как ресурс обеспечения качества образования в условиях реализации ФГОС» </a:t>
            </a:r>
            <a:r>
              <a:rPr lang="ru-RU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бюджетное образовательное учреждение «Средняя общеобразовательная школа №33 с углубленным изучением английского языка»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4857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региональном 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уровне: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 согласно Дорожной карты образовательной агломерации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Областной семинар совещание «Управление и перспективы деятельности региональных инновационных площадок в рамках региональной политики в сфере оценки качества образования»</a:t>
            </a:r>
            <a:endParaRPr lang="ru-RU" sz="14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в профессионально- общественной экспертизе научно-прикладных продуктов, обеспечивающих реализацию информационной политики в системе образования Челябинской области.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в «Дне образовательной агломерации по развитию систем оценки качества образования» в рамках «Южно-Уральского педагогического Собрания «Единое образовательное пространство Челябинской области – условие социально-экономического развития региона».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в экспертизе сайтов образовательных учреждений в рамках III этапа регионального конкурса официальных сайтов образовательных организаций и сайтов органов местного самоуправления, осуществляющих управление в сфере образования, в 2019 году.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sz="14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участие в экспертизе оценивания направлений и показателей оценки эффективности деятельности руководителей образовательной организации</a:t>
            </a:r>
          </a:p>
        </p:txBody>
      </p:sp>
    </p:spTree>
    <p:extLst>
      <p:ext uri="{BB962C8B-B14F-4D97-AF65-F5344CB8AC3E}">
        <p14:creationId xmlns=""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«Информационно-образовательная среда как ресурс обеспечения качества образования в условиях реализации ФГОС» </a:t>
            </a:r>
            <a:r>
              <a:rPr lang="ru-RU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бюджетное образовательное учреждение «Средняя общеобразовательная школа №33 с углубленным изучением английского языка»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3989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муниципальном уровне</a:t>
            </a: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Выступление на совещании руководителей образовательных организаций «Реализация РП «Цифровая образовательной среда» в ОГО: цели задачи, этапы, муниципальная составляющая»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Представление опыта использования элементов ИОС на панельной дискуссии, организованной Управлением образования Озерского городского округа «Использование информационно-образовательных технологий (</a:t>
            </a:r>
            <a:r>
              <a:rPr lang="en-US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QR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-коды) при совершенствовании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социокультурных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компетенций»</a:t>
            </a:r>
          </a:p>
          <a:p>
            <a:pPr marL="514350" indent="-514350" algn="just">
              <a:lnSpc>
                <a:spcPct val="107000"/>
              </a:lnSpc>
              <a:spcAft>
                <a:spcPts val="800"/>
              </a:spcAft>
              <a:buAutoNum type="arabicPeriod"/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и проведение городского семинара для учителей технологии по техническому  компьютерному моделированию</a:t>
            </a:r>
          </a:p>
        </p:txBody>
      </p:sp>
    </p:spTree>
    <p:extLst>
      <p:ext uri="{BB962C8B-B14F-4D97-AF65-F5344CB8AC3E}">
        <p14:creationId xmlns=""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«Информационно-образовательная среда как ресурс обеспечения качества образования в условиях реализации ФГОС» </a:t>
            </a:r>
            <a:r>
              <a:rPr lang="ru-RU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бюджетное образовательное учреждение «Средняя общеобразовательная школа №33 с углубленным изучением английского языка»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C6C2B79D-D34F-463F-BA62-6C090041742E}"/>
              </a:ext>
            </a:extLst>
          </p:cNvPr>
          <p:cNvSpPr/>
          <p:nvPr/>
        </p:nvSpPr>
        <p:spPr>
          <a:xfrm>
            <a:off x="2059319" y="774047"/>
            <a:ext cx="9856016" cy="5197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Мероприятия, организованные и проведённые в рамках проекта </a:t>
            </a:r>
            <a:r>
              <a:rPr lang="ru-RU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на институциональном: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1.Анализ текущего состояния ИОС школы и анализ существующих моделей ИОС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2. Изучение возможностей систем автоматизированного контроля знаний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3. Разработка собственной модели ИОС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4. Разработка методических рекомендаций по формированию </a:t>
            </a:r>
            <a:r>
              <a:rPr lang="ru-RU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ИКТ-компетенции</a:t>
            </a: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педагогов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4. Разработка программы информатизации школы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5. Разработка нормативно-правового обеспечения формирования и использования ресурсов ИОС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6. Формирование баз данных ЭОР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7. Разработка систем заданий для контроля качества знаний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230176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«Информационно-образовательная среда как ресурс обеспечения качества образования в условиях реализации ФГОС» </a:t>
            </a:r>
            <a:r>
              <a:rPr lang="ru-RU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бюджетное образовательное учреждение «Средняя общеобразовательная школа №33 с углубленным изучением английского языка»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0AC06FD-2135-4200-8447-3C8CCFCDBB71}"/>
              </a:ext>
            </a:extLst>
          </p:cNvPr>
          <p:cNvSpPr/>
          <p:nvPr/>
        </p:nvSpPr>
        <p:spPr>
          <a:xfrm>
            <a:off x="2106562" y="948478"/>
            <a:ext cx="9711861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Результаты участия в совместных мероприятиях, организованных ГБУ ДПО РЦОКИО </a:t>
            </a:r>
            <a:r>
              <a:rPr lang="ru-RU" sz="2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</a:rPr>
              <a:t>:</a:t>
            </a: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 участие в профессионально-общественной экспертизе научно-прикладных продуктов, обеспечивающих реализацию информационной политики в системе образования Челябинской области (5 чел.)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День образовательной агломерации по развитию систем оценки качества образования» (5 чел)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Участие в экспертизе сайтов образовательных учреждений в рамках III этапа регионального конкурса официальных сайтов образовательных организаций и сайтов органов местного самоуправления, осуществляющих управление в сфере образования, в 2019 году (1 чел)</a:t>
            </a:r>
          </a:p>
          <a:p>
            <a:pPr algn="just">
              <a:buFont typeface="Arial" pitchFamily="34" charset="0"/>
              <a:buChar char="•"/>
            </a:pPr>
            <a:r>
              <a:rPr lang="ru-RU" sz="2000" dirty="0" smtClean="0"/>
              <a:t>участие в экспертизе оценивания направлений и показателей оценки эффективности деятельности руководителей образовательной организации (3 чел)</a:t>
            </a:r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  <a:p>
            <a:pPr algn="just"/>
            <a:endParaRPr lang="ru-RU" sz="20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1358098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/>
          <p:cNvSpPr txBox="1">
            <a:spLocks/>
          </p:cNvSpPr>
          <p:nvPr/>
        </p:nvSpPr>
        <p:spPr>
          <a:xfrm>
            <a:off x="2724204" y="6476035"/>
            <a:ext cx="8518227" cy="38196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Отчет по результатам деятельности РИП в 2019 году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182717" y="0"/>
            <a:ext cx="9601200" cy="32861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1600" b="1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«Информационно-образовательная среда как ресурс обеспечения качества образования в условиях реализации ФГОС» </a:t>
            </a:r>
            <a:r>
              <a:rPr lang="ru-RU" sz="1600" dirty="0" smtClean="0">
                <a:latin typeface="Cambria Math" panose="02040503050406030204" pitchFamily="18" charset="0"/>
                <a:ea typeface="Cambria Math" panose="02040503050406030204" pitchFamily="18" charset="0"/>
              </a:rPr>
              <a:t>Муниципальное бюджетное образовательное учреждение «Средняя общеобразовательная школа №33 с углубленным изучением английского языка»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0535E5DE-5B4F-4F01-AC8B-8CCEDCE9C1F1}"/>
              </a:ext>
            </a:extLst>
          </p:cNvPr>
          <p:cNvSpPr/>
          <p:nvPr/>
        </p:nvSpPr>
        <p:spPr>
          <a:xfrm>
            <a:off x="2130958" y="752639"/>
            <a:ext cx="96012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Результативность представленного проекта</a:t>
            </a:r>
          </a:p>
          <a:p>
            <a:pPr algn="just"/>
            <a:endParaRPr lang="ru-RU" sz="2000" i="1" dirty="0" smtClean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dirty="0" smtClean="0"/>
              <a:t>Достигнутые результаты имеют ценность для использования в практической деятельности в плане формирования и развития ИОС школы  и могут быть могут предложены для трансляции полученного опыта. Результаты полностью соответствуют  Концепции информационной политики в системе образования Челябинской области.</a:t>
            </a:r>
            <a:endParaRPr lang="ru-RU" sz="3200" i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0807362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</TotalTime>
  <Words>1020</Words>
  <Application>Microsoft Office PowerPoint</Application>
  <PresentationFormat>Произвольный</PresentationFormat>
  <Paragraphs>99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RCOKIO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III межрегиональная научно-практическая конференция «Проблемы и перспективы развития систем оценки качества образования. Аспекты результативности региональной политики»</dc:title>
  <dc:creator>Павлова Наталья Алексеевна</dc:creator>
  <cp:lastModifiedBy>User</cp:lastModifiedBy>
  <cp:revision>65</cp:revision>
  <cp:lastPrinted>2018-10-04T08:40:26Z</cp:lastPrinted>
  <dcterms:created xsi:type="dcterms:W3CDTF">2018-10-04T05:50:13Z</dcterms:created>
  <dcterms:modified xsi:type="dcterms:W3CDTF">2019-11-21T10:15:33Z</dcterms:modified>
</cp:coreProperties>
</file>