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3" r:id="rId3"/>
    <p:sldId id="272" r:id="rId4"/>
    <p:sldId id="275" r:id="rId5"/>
    <p:sldId id="289" r:id="rId6"/>
    <p:sldId id="290" r:id="rId7"/>
    <p:sldId id="276" r:id="rId8"/>
    <p:sldId id="281" r:id="rId9"/>
    <p:sldId id="284" r:id="rId10"/>
    <p:sldId id="282" r:id="rId11"/>
    <p:sldId id="283" r:id="rId12"/>
    <p:sldId id="277" r:id="rId13"/>
    <p:sldId id="278" r:id="rId14"/>
    <p:sldId id="285" r:id="rId15"/>
    <p:sldId id="286" r:id="rId16"/>
    <p:sldId id="287" r:id="rId17"/>
    <p:sldId id="279" r:id="rId18"/>
    <p:sldId id="280" r:id="rId1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580950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/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Психологические аспекты обеспечения достижения планируемых результатов реализации основных образовательных программ» 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1452920"/>
            <a:ext cx="9856016" cy="5281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муниципальном: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базе МБУ ДПО «Центр развития образования г. Челябинска» 3 </a:t>
            </a:r>
            <a:r>
              <a:rPr lang="ru-RU" sz="2000" dirty="0" err="1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вебинара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по темам: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«Формирование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диагностика познавательных универсальных учебных действий, ориентированных на международные исследования PISA» (работа с информацией, умение формулировать и решать проблему)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«Формирование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 диагностика познавательных универсальных учебных действий, ориентированных на международные исследования PISA» (причинно-следственные связи)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"Как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оценивать образовательные достижения ребёнка, а не его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личность«. Все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ru-RU" sz="20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вебинара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размещены на официальном сайте  «МАОУ СОШ №104»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231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8" y="1134265"/>
            <a:ext cx="10132681" cy="6268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институциональном:</a:t>
            </a:r>
          </a:p>
          <a:p>
            <a:pPr algn="just">
              <a:spcAft>
                <a:spcPts val="800"/>
              </a:spcAft>
            </a:pP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Создана 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нормативно-методическая база проекта: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Положение о реализации технологии формирующего и </a:t>
            </a:r>
            <a:r>
              <a:rPr lang="ru-RU" sz="16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критериального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оценивания;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Положение об организации психолого-педагогического сопровождения исследования особенностей личности учащихся;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Программа психолого-педагогического сопровождения внедрения технологий </a:t>
            </a:r>
            <a:r>
              <a:rPr lang="ru-RU" sz="16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критериального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формирующего оценивания;</a:t>
            </a:r>
          </a:p>
          <a:p>
            <a:pPr marL="285750" indent="-28575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Программа согласования действий субъектов образовательных отношений по формированию, развитию и мониторингу </a:t>
            </a:r>
          </a:p>
          <a:p>
            <a:pPr algn="just">
              <a:spcAft>
                <a:spcPts val="800"/>
              </a:spcAft>
            </a:pP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Создана и в 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системе работает научно-исследовательская лаборатория «Ключ к </a:t>
            </a:r>
            <a:r>
              <a:rPr lang="ru-RU" sz="16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самосозиданию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» с организацией практических семинаров 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(4 в год) для 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педагогов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Aft>
                <a:spcPts val="800"/>
              </a:spcAft>
            </a:pP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 родительский лекторий 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 темам:</a:t>
            </a:r>
          </a:p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«Как создать безопасные условия образования ребенку в школе и дома»;</a:t>
            </a:r>
          </a:p>
          <a:p>
            <a:pPr marL="342900" indent="-342900" algn="just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«Как оценивать образовательные достижения ребёнка, а не его личность».</a:t>
            </a:r>
          </a:p>
          <a:p>
            <a:pPr algn="just">
              <a:spcAft>
                <a:spcPts val="800"/>
              </a:spcAft>
            </a:pP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ru-RU" sz="16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системе проводятся консультации </a:t>
            </a:r>
            <a:r>
              <a:rPr lang="ru-RU" sz="16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педагогов, родителей, учащихся.</a:t>
            </a:r>
          </a:p>
          <a:p>
            <a:pPr marL="457200" indent="-457200" algn="just">
              <a:spcAft>
                <a:spcPts val="800"/>
              </a:spcAft>
              <a:buAutoNum type="arabicPeriod"/>
            </a:pPr>
            <a:endParaRPr lang="ru-RU" sz="1600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2000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2334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1950721" y="1223477"/>
            <a:ext cx="102412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РЦОКИО </a:t>
            </a:r>
            <a:endParaRPr lang="ru-RU" sz="22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ea typeface="Calibri" panose="020F0502020204030204" pitchFamily="34" charset="0"/>
              </a:rPr>
              <a:t>Участие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в установочном семинаре и семинарах- консультациях для руководителей ОО, межмуниципальных проектных групп и руководителей проектных групп по РИП. Определение целей, задач и механизмов взаимодействия </a:t>
            </a:r>
            <a:r>
              <a:rPr lang="ru-RU" sz="2000" dirty="0">
                <a:ln w="0"/>
                <a:ea typeface="Calibri" panose="020F0502020204030204" pitchFamily="34" charset="0"/>
              </a:rPr>
              <a:t>с ГБУ ДПО РЦОКИО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 и другими ОО в </a:t>
            </a:r>
            <a:r>
              <a:rPr lang="ru-RU" sz="2000" dirty="0">
                <a:ln w="0"/>
                <a:ea typeface="Calibri" panose="020F0502020204030204" pitchFamily="34" charset="0"/>
              </a:rPr>
              <a:t>рамках образовательной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агломерации. Обучение 19 человек в ФИОКО по инициативе ГБУ ДПО РЦОКИО.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ea typeface="Calibri" panose="020F0502020204030204" pitchFamily="34" charset="0"/>
              </a:rPr>
              <a:t>Участие </a:t>
            </a:r>
            <a:r>
              <a:rPr lang="ru-RU" sz="2000" dirty="0">
                <a:ln w="0"/>
                <a:ea typeface="Calibri" panose="020F0502020204030204" pitchFamily="34" charset="0"/>
              </a:rPr>
              <a:t>в презентационном проекте «День образовательной агломерации по совершенствованию муниципальных систем оценки качества образования» в работе группы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3 по созданию пакета документов, регламентирующих  функционирование регионального сетевого экспертного сообщества в сфере оценки качества образования (6 человек от МАОУ «СОШ №104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»).</a:t>
            </a:r>
            <a:endParaRPr lang="ru-RU" sz="2000" dirty="0" smtClean="0">
              <a:ln w="0"/>
              <a:ea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ea typeface="Calibri" panose="020F0502020204030204" pitchFamily="34" charset="0"/>
              </a:rPr>
              <a:t>Участие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в </a:t>
            </a:r>
            <a:r>
              <a:rPr lang="ru-RU" sz="2000" dirty="0" err="1" smtClean="0">
                <a:ln w="0"/>
                <a:ea typeface="Calibri" panose="020F0502020204030204" pitchFamily="34" charset="0"/>
              </a:rPr>
              <a:t>экспертировании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 </a:t>
            </a:r>
            <a:r>
              <a:rPr lang="ru-RU" sz="2000" dirty="0">
                <a:ln w="0"/>
                <a:ea typeface="Calibri" panose="020F0502020204030204" pitchFamily="34" charset="0"/>
              </a:rPr>
              <a:t>официальных сайтов образовательных организаций и сайтов органов местного самоуправления, осуществляющих управление в сфере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образования.</a:t>
            </a:r>
            <a:endParaRPr lang="ru-RU" sz="2000" dirty="0" smtClean="0">
              <a:ln w="0"/>
              <a:ea typeface="Calibri" panose="020F0502020204030204" pitchFamily="34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ea typeface="Calibri" panose="020F0502020204030204" pitchFamily="34" charset="0"/>
              </a:rPr>
              <a:t>По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инициативе ГБУ </a:t>
            </a:r>
            <a:r>
              <a:rPr lang="ru-RU" sz="2000" dirty="0">
                <a:ln w="0"/>
                <a:ea typeface="Calibri" panose="020F0502020204030204" pitchFamily="34" charset="0"/>
              </a:rPr>
              <a:t>ДПО РЦОКИО) 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участие </a:t>
            </a:r>
            <a:r>
              <a:rPr lang="ru-RU" sz="2000" dirty="0">
                <a:ln w="0"/>
                <a:ea typeface="Calibri" panose="020F0502020204030204" pitchFamily="34" charset="0"/>
              </a:rPr>
              <a:t>в открытии Международного методического центра «Академия педагогического мастерства: навыки XXI века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», проведение мастер- класса по гибким умениям</a:t>
            </a:r>
            <a:r>
              <a:rPr lang="ru-RU" sz="2000" dirty="0" smtClean="0">
                <a:ln w="0"/>
                <a:ea typeface="Calibri" panose="020F0502020204030204" pitchFamily="34" charset="0"/>
              </a:rPr>
              <a:t>.</a:t>
            </a:r>
            <a:endParaRPr lang="ru-RU" sz="2000" dirty="0">
              <a:ln w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27299" y="1520437"/>
            <a:ext cx="97120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начимость </a:t>
            </a:r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образовательной организации – РИП (внутренняя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457200" indent="-457200" algn="just">
              <a:buAutoNum type="arabicPeriod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Во ВСОКО МАОУ «СОШ №104» апробирована и внедрена технология формирующего оценивания.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связи с внедрением технологии формирующего оценивания произошло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разделение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трудовых функций среди педагогических работников в части осуществления психолого-педагогической диагностики </a:t>
            </a:r>
            <a:r>
              <a:rPr lang="ru-RU" sz="20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и  личностных  результатов  освоения  обучающимися ООП. </a:t>
            </a:r>
            <a:endParaRPr lang="ru-RU" sz="2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Создана научно-исследовательская лаборатория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(НИЛ)  с целью выработки единых подходов к формированию и развитию универсальных учебных действий и их диагностики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Повышен  уровень 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психолого-педагогической  готовности педагогических работников к реализации трудовых функций в соответствии с требованиями профессионального стандарта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82717" y="1381101"/>
            <a:ext cx="97120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начимость </a:t>
            </a:r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образовательной организации – РИП (внутренняя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Созданы  психолого-педагогические условия, способствующие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успешному обучению и психологическому развитию каждого ребенка в ситуациях школьного взаимодействия (содействие психическому здоровью, личностному развитию детей, образовательным интересам, раскрытию индивидуальности личности обучающихся, а также коррекция разного рода затруднений в ее развитии) с опорой на концепцию саморазвития, самореализации личности обучающегося в среде толерантных отношений;</a:t>
            </a:r>
          </a:p>
          <a:p>
            <a:pPr algn="just"/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Создана система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психологического сопровождения участников образовательных отношений при введении ФГОС (психодиагностика, </a:t>
            </a:r>
            <a:r>
              <a:rPr lang="ru-RU" sz="20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психопросвещение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0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психоконсультирование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, коррекционно-развивающая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деятельность)</a:t>
            </a:r>
          </a:p>
          <a:p>
            <a:pPr algn="just"/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5.Создан, внедрен и </a:t>
            </a:r>
            <a:r>
              <a:rPr lang="ru-RU" sz="2000" i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ситемно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работает механизм по психолого- педагогическому сопровождению формирующего и </a:t>
            </a:r>
            <a:r>
              <a:rPr lang="ru-RU" sz="2000" i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критериального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оценивания во ВСОКО.</a:t>
            </a:r>
            <a:endParaRPr lang="ru-RU" sz="2000" b="1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00758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82717" y="1233055"/>
            <a:ext cx="97120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РИП (внутренняя)</a:t>
            </a:r>
          </a:p>
          <a:p>
            <a:pPr algn="just"/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ru-RU" sz="2000" i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Произошло расширение 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участия государственно-общественного управления (педагогического, родительского) и школьного самоуправления (ученического) в реализации модели  психолого-педагогического сопровождения внедрения и применения технологии формирующего оценивания в части использования  практических приёмов устойчивой мотивации и целеполагания, позитивного общения, эмоционально- вербальной поддержки и рефлексии; </a:t>
            </a:r>
          </a:p>
          <a:p>
            <a:pPr algn="just"/>
            <a:r>
              <a:rPr lang="ru-RU" sz="2000" i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i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беспечивается 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системное повышение профессиональной компетентности педагогов, согласование их действий по формированию и оценке предметных, </a:t>
            </a:r>
            <a:r>
              <a:rPr lang="ru-RU" sz="2000" i="1" dirty="0" err="1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личностных результатов через систему постоянно действующих  научно-методических семинаров, практикумов, </a:t>
            </a:r>
            <a:r>
              <a:rPr lang="ru-RU" sz="2000" i="1" dirty="0" err="1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вебинаров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000" i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8. Обеспечена устойчивая динамика </a:t>
            </a:r>
            <a:r>
              <a:rPr lang="ru-RU" sz="2000" i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повышения результатов  индивидуальных образовательных достижений обучающихся, прежде всего, регулятивных универсальных учебных действий, самоопределения и </a:t>
            </a:r>
            <a:r>
              <a:rPr lang="ru-RU" sz="2000" i="1" dirty="0" err="1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смыслоообразования</a:t>
            </a:r>
            <a:r>
              <a:rPr lang="ru-RU" sz="2000" i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930767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82717" y="1233055"/>
            <a:ext cx="971203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</a:t>
            </a:r>
            <a:r>
              <a:rPr lang="ru-RU" sz="2000" b="1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системы образования Челябинской области (внешняя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000" b="1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Внедрение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механизмов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реализации  модели </a:t>
            </a:r>
            <a:r>
              <a:rPr lang="ru-RU" sz="20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психолого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- педагогического     сопровождения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применения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технологий </a:t>
            </a:r>
            <a:r>
              <a:rPr lang="ru-RU" sz="2000" i="1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критериального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формирующего оценивания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повышает планируемые результаты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основных общеобразовательных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программ и делает их стабильными.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Обобщение и распространение инновационного опыта МАОУ « СОШ №104» среди других ОО  Челябинской области даст возможность другим ОО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овысить профессиональную компетентность педагогов;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научит работать согласованно по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достижению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планируемых результатов 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реализации основных общеобразовательных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программ, особенно в плане повышения </a:t>
            </a:r>
            <a:r>
              <a:rPr lang="ru-RU" sz="2000" i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личностных результатов обучающихся;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аучит развивать механизмы государственно- общественного управления и ученического самоуправления в применении инновационных педагогических </a:t>
            </a:r>
            <a:r>
              <a:rPr lang="ru-RU" sz="2000" i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тезнологий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овысит мотивацию педагогов и обучающихся на саморазвитие, сделает более открытыми ОО , снизит конфликтность между субъектами образования.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6513786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24244" y="1350869"/>
            <a:ext cx="971814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Совместная работа в межмуниципальных группах по решению проблем повышения качества </a:t>
            </a:r>
            <a:r>
              <a:rPr lang="ru-RU" sz="280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образования в рамках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образовательной агломерации.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Обобщение опыта работы социально- психологической службы в отдельном методическом сборнике под руководством  ГБУ ДПО РЦОКИО</a:t>
            </a:r>
          </a:p>
          <a:p>
            <a:pPr marL="514350" indent="-514350" algn="just"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Привлечение педагогов, педагогов-психологов «МАОУ  СОШ № 104» к семинарам, стажировкам, мастер- классам,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проводимым ГБУ ДПО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РЦОКИО с целью повышения квалификации и обобщения опыта.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33639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/>
              <a:t>«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аспекты обеспечения достижения планируемых результатов реализации основных образовательных программ» 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prstClr val="black"/>
                </a:solidFill>
                <a:latin typeface="+mj-lt"/>
              </a:rPr>
              <a:t>Проект </a:t>
            </a:r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Механизмы реализации  модели </a:t>
            </a:r>
            <a:r>
              <a:rPr lang="ru-RU" sz="2400" dirty="0" err="1" smtClean="0">
                <a:solidFill>
                  <a:prstClr val="black"/>
                </a:solidFill>
                <a:latin typeface="+mj-lt"/>
              </a:rPr>
              <a:t>психолого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 - педагогического     сопровождения внедрения  и применения технологий </a:t>
            </a:r>
            <a:r>
              <a:rPr lang="ru-RU" sz="2400" dirty="0" err="1">
                <a:solidFill>
                  <a:prstClr val="black"/>
                </a:solidFill>
                <a:latin typeface="+mj-lt"/>
              </a:rPr>
              <a:t>критериального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 и формирующего оценивания с целью достижения планируемых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результатов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реализации основных общеобразовательных программ.</a:t>
            </a:r>
          </a:p>
          <a:p>
            <a:r>
              <a:rPr lang="ru-RU" sz="2800" b="1" dirty="0">
                <a:solidFill>
                  <a:prstClr val="black"/>
                </a:solidFill>
                <a:latin typeface="+mj-lt"/>
              </a:rPr>
              <a:t>Образовательная организация </a:t>
            </a:r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+mj-lt"/>
              </a:rPr>
              <a:t>Муниципальное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0236301"/>
              </p:ext>
            </p:extLst>
          </p:nvPr>
        </p:nvGraphicFramePr>
        <p:xfrm>
          <a:off x="1918602" y="3429000"/>
          <a:ext cx="9866811" cy="2956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127339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14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Петрова  О.В., директор МАОУ « СОШ № 104»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600" cap="none" spc="0" dirty="0" err="1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Солодкова</a:t>
                      </a:r>
                      <a:r>
                        <a:rPr lang="ru-RU" sz="1600" cap="none" spc="0" baseline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Е.А.,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начальник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отдела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организации научной деятельности ГБУ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ДПО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88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Кузнецова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В.А., заместитель директора по НМР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Савушкина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Т.П., заместитель директора по  УВР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Слуднова 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Н.В., руководитель социально-</a:t>
                      </a:r>
                      <a:r>
                        <a:rPr lang="ru-RU" sz="16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психо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логической службы  МАОУ « СОШ № 104»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Мельникова О.А., заместитель директора по  УВР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Скочилова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Е. Ю.,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начальник лаборатории научно-методического обеспечения  дополнительных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профессиональных программ  ГБУ ДПО 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Першукова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Вероника Анатольевна, </a:t>
                      </a:r>
                      <a:r>
                        <a:rPr lang="ru-RU" sz="1600" b="0" cap="none" spc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методист,старший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научный сотрудник ГБУ ДПО РЦОКИО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</a:t>
            </a:r>
            <a:r>
              <a:rPr lang="ru-RU" sz="1600" b="1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программ</a:t>
            </a:r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1974899" y="1062051"/>
            <a:ext cx="9641264" cy="889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</a:t>
            </a:r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проекта -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разработать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, апробировать и внедрить нормативно-правовые, научно-методические, кадровые механизмы реализации модели психолого-педагогического сопровождения внедрения и применения технологий формирующего и </a:t>
            </a:r>
            <a:r>
              <a:rPr lang="ru-RU" sz="20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критериального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оценивания в образовательной организации для достижения планируемых результатов реализации основных образовательных программ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.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 </a:t>
            </a:r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Разработать </a:t>
            </a:r>
            <a:r>
              <a:rPr lang="ru-RU" dirty="0"/>
              <a:t>и скорректировать нормативно-правовую, методическую базу по   апробации и внедрению  механизмов реализации модели </a:t>
            </a:r>
            <a:r>
              <a:rPr lang="ru-RU" dirty="0" err="1"/>
              <a:t>психолого</a:t>
            </a:r>
            <a:r>
              <a:rPr lang="ru-RU" dirty="0"/>
              <a:t> - педагогического сопровождения  системного применения    технологий формирующего и </a:t>
            </a:r>
            <a:r>
              <a:rPr lang="ru-RU" dirty="0" err="1"/>
              <a:t>критериального</a:t>
            </a:r>
            <a:r>
              <a:rPr lang="ru-RU" dirty="0"/>
              <a:t> оценивания в образовательной организации.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Разработать </a:t>
            </a:r>
            <a:r>
              <a:rPr lang="ru-RU" dirty="0"/>
              <a:t>алгоритмы совместной деятельности, согласования действий всех субъектов образования по применению ТФ и КО педагога-психолога, классного руководителя, учителей-предметников, родителей и обучающихся.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smtClean="0"/>
              <a:t>Повысить </a:t>
            </a:r>
            <a:r>
              <a:rPr lang="ru-RU" dirty="0"/>
              <a:t>уровень психолого-педагогической компетентности педагогических работников по теме проекта и  уровень осведомленности родителей (законных представителей) обучающихся о механизмах мотивации ребёнка к обучению и   самообразованию.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dirty="0" err="1" smtClean="0"/>
              <a:t>Концептуализировать</a:t>
            </a:r>
            <a:r>
              <a:rPr lang="ru-RU" dirty="0" smtClean="0"/>
              <a:t> </a:t>
            </a:r>
            <a:r>
              <a:rPr lang="ru-RU" dirty="0"/>
              <a:t>и распространить опыт инновационной деятельности среди образовательных организаций муниципального и регионального уровней.</a:t>
            </a:r>
          </a:p>
          <a:p>
            <a:endParaRPr lang="ru-RU" sz="1600" b="1" dirty="0" smtClean="0">
              <a:ln w="0"/>
              <a:latin typeface="+mj-lt"/>
              <a:ea typeface="Calibri" panose="020F0502020204030204" pitchFamily="34" charset="0"/>
            </a:endParaRPr>
          </a:p>
          <a:p>
            <a:endParaRPr lang="ru-RU" sz="24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62685" y="1126257"/>
            <a:ext cx="964126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азработаны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, апробированы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и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внедрены 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нормативно-правовые, научно-методические, кадровые механизмы реализации модели психолого-педагогического сопровождения внедрения и применения технологий формирующего и </a:t>
            </a:r>
            <a:r>
              <a:rPr lang="ru-RU" sz="2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критериального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оценивания в образовательной организации для достижения планируемых результатов реализации основных образовательных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программ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82717" y="1288473"/>
            <a:ext cx="96212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/>
              <a:ea typeface="Calibri" panose="020F0502020204030204" pitchFamily="34" charset="0"/>
            </a:endParaRPr>
          </a:p>
          <a:p>
            <a:endParaRPr lang="ru-RU" sz="28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 Light" panose="020F0302020204030204"/>
              <a:ea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80306" y="1288473"/>
            <a:ext cx="1001169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Реализация научно-прикладного проекта осуществлялась в 2 этапа: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этап – подготовительный (январь-август 2019 г.)</a:t>
            </a:r>
            <a:endParaRPr lang="ru-RU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этап – организационно-</a:t>
            </a:r>
            <a:r>
              <a:rPr lang="ru-RU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деятельностный</a:t>
            </a: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(август – декабрь 2019 г.)</a:t>
            </a:r>
            <a:endParaRPr lang="ru-RU" dirty="0">
              <a:solidFill>
                <a:srgbClr val="008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Достигнуты следующие  результаты по каждому этапу</a:t>
            </a:r>
            <a:endParaRPr lang="ru-RU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1этап – подготовительный (январь-август 2019 г.)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1)Создана нормативно-методическая база проекта</a:t>
            </a:r>
            <a:r>
              <a:rPr lang="ru-RU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Положение о реализации технологии формирующего и </a:t>
            </a:r>
            <a:r>
              <a:rPr lang="ru-RU" sz="1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оценивания;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Положение об организации психолого-педагогического сопровождения исследования особенностей личности учащихся;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Программа психолого-педагогического сопровождения внедрения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формирующего оценивания;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согласования действий субъектов образовательных отношений по формированию, развитию и мониторингу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Создана научно-исследовательская лаборатория по теме НПП «Ключ к </a:t>
            </a:r>
            <a:r>
              <a:rPr lang="ru-RU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самосозиданию</a:t>
            </a: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 созданы планы семинаров, </a:t>
            </a:r>
            <a:r>
              <a:rPr lang="ru-RU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вебинаров</a:t>
            </a: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родительского лектория, учёбы актива учащихся.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Организован </a:t>
            </a:r>
            <a:r>
              <a:rPr lang="ru-RU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инфомационно</a:t>
            </a: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аналитический центр (АИЦ) для проведения диагностик и консультаций . Создан банк данных по диагностикам  </a:t>
            </a:r>
            <a:r>
              <a:rPr lang="ru-RU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метапредметных</a:t>
            </a:r>
            <a:r>
              <a:rPr lang="ru-RU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 личностных результатов.</a:t>
            </a:r>
          </a:p>
        </p:txBody>
      </p:sp>
    </p:spTree>
    <p:extLst>
      <p:ext uri="{BB962C8B-B14F-4D97-AF65-F5344CB8AC3E}">
        <p14:creationId xmlns:p14="http://schemas.microsoft.com/office/powerpoint/2010/main" val="41329520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36532" y="1348450"/>
            <a:ext cx="10093569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этап – организационно-</a:t>
            </a:r>
            <a:r>
              <a:rPr lang="ru-RU" sz="20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деятельностный</a:t>
            </a: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(август – декабрь 2019 г.)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В системе работает научно-исследовательская лаборатория «Ключ к </a:t>
            </a:r>
            <a:r>
              <a:rPr lang="ru-RU" sz="20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самосозиданию</a:t>
            </a: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с организацией практических семинаров для педагогов.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Проведение 3 </a:t>
            </a:r>
            <a:r>
              <a:rPr lang="ru-RU" sz="2000" b="1" dirty="0" err="1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вебинаров</a:t>
            </a: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для педагогических и руководящих работников ОО по темам: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«Формирование и диагностика познавательных универсальных учебных действий, ориентированных на международные исследования PISA» (работа с информацией, умение формулировать и решать проблему);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«Формирование и диагностика познавательных универсальных учебных действий, ориентированных на международные исследования PISA» (причинно- следственные связи);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 Как оценивать образовательные достижения ребёнка, а не его личность».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3) Проведение родительского лектория по темам: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</a:rPr>
              <a:t>«</a:t>
            </a: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создать безопасные условия образования ребенку в школе и дома»;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«Как оценивать образовательные достижения ребёнка, а не его личность».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4)Проведение учебы актива учащихся.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Проведение консультаций для педагогов, родителей, учащихся</a:t>
            </a:r>
            <a:r>
              <a:rPr lang="ru-RU" sz="2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50006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80727" y="1216647"/>
            <a:ext cx="9856016" cy="5259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российском ( международном) уровне: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 опыт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3 Всероссийском съезде участников методических сетей организаций, реализующих инновационные проекты и программы 19-20 сентября 2019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года;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открытии международного методического центра «Академии педагогического мастерства: навыки 21 века» 6 ноября 2019 года в г.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Омске и проведение мастер- класса по теме «От гибких навыков  к глобальным компетенциям»; 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редставлен опыт на 5 Международной научно-методической конференции «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Физико-математическое и технологическое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образование: проблемы и перспективы развития»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4-6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марта 2019г. по теме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«Развитие 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познавательной активности и самостоятельности у учащихся старших классов в процессе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использования современных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 эвристических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технологий обучения».</a:t>
            </a:r>
            <a:endParaRPr lang="ru-RU" sz="2000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80727" y="1186018"/>
            <a:ext cx="9856016" cy="5479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уровне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презентационном проекте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«День образовательной агломерации по совершенствованию муниципальных систем оценки качества образования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» в работе группы 3  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Южно-Уральском педагогическом собрании 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(Петрова О.В., директор МАОУ «СОШ №104», модератор секции №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3)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 стажировках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педагогов и педагогов-психологов Челябинской области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педагогом-психологом </a:t>
            </a:r>
            <a:r>
              <a:rPr lang="ru-RU" sz="20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Слудновой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Н.В. в количестве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58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человек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разработке Типовых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локальные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документов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по направлениям внутренней экспертизы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ОО. 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Опубликована статья в журнале «Фундаментальная и прикладная наука» №2 2019г. «Технология </a:t>
            </a:r>
            <a:r>
              <a:rPr lang="ru-RU" sz="2000" dirty="0" err="1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безотметочного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оценивания учебных достижений как способ развития </a:t>
            </a:r>
            <a:r>
              <a:rPr lang="ru-RU" sz="2000" dirty="0" err="1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субъектности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активности учащихся».</a:t>
            </a:r>
          </a:p>
        </p:txBody>
      </p:sp>
    </p:spTree>
    <p:extLst>
      <p:ext uri="{BB962C8B-B14F-4D97-AF65-F5344CB8AC3E}">
        <p14:creationId xmlns:p14="http://schemas.microsoft.com/office/powerpoint/2010/main" val="6811259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Механизмы реализации  модели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психолого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- педагогического     сопровождения внедрения  и применения технологий </a:t>
            </a:r>
            <a:r>
              <a:rPr lang="ru-RU" sz="1600" b="1" dirty="0" err="1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критериального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и формирующего оценивания с целью достижения планируемых результатов реализации основных общеобразовательных программ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автономное общеобразовательное учреждение "Средняя общеобразовательная школа с углубленным изучением отдельных предметов №104 г. Челябинска"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1452920"/>
            <a:ext cx="9856016" cy="3957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уровне:</a:t>
            </a:r>
          </a:p>
          <a:p>
            <a:pPr algn="just"/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   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Опубликована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статья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НМЖ №8(3) ГБУ ДПО РЦОКИО «</a:t>
            </a:r>
            <a:r>
              <a:rPr lang="ru-RU" sz="2000" dirty="0">
                <a:latin typeface="+mj-lt"/>
              </a:rPr>
              <a:t>Научно-методическое обеспечение внедрения технологии формирующего и </a:t>
            </a:r>
            <a:r>
              <a:rPr lang="ru-RU" sz="2000" dirty="0" err="1">
                <a:latin typeface="+mj-lt"/>
              </a:rPr>
              <a:t>критериального</a:t>
            </a:r>
            <a:r>
              <a:rPr lang="ru-RU" sz="2000" dirty="0">
                <a:latin typeface="+mj-lt"/>
              </a:rPr>
              <a:t> оценивания в </a:t>
            </a:r>
            <a:r>
              <a:rPr lang="ru-RU" sz="2000" dirty="0" smtClean="0">
                <a:latin typeface="+mj-lt"/>
              </a:rPr>
              <a:t>школе», О.В</a:t>
            </a:r>
            <a:r>
              <a:rPr lang="ru-RU" sz="2000" dirty="0">
                <a:latin typeface="+mj-lt"/>
              </a:rPr>
              <a:t>. Петрова, В.А. </a:t>
            </a:r>
            <a:r>
              <a:rPr lang="ru-RU" sz="2000" dirty="0" smtClean="0">
                <a:latin typeface="+mj-lt"/>
              </a:rPr>
              <a:t>Кузнецова.</a:t>
            </a:r>
            <a:endParaRPr lang="ru-RU" sz="2000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7. Опубликован сборник 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из 19 статей «Психолого-педагогическое сопровождение процедур оценивания уровня </a:t>
            </a:r>
            <a:r>
              <a:rPr lang="ru-RU" sz="20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dirty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и личностных результатов обучающихся (опыт работы)» Челябинск, РЦОКИО, февраль 2019г.</a:t>
            </a: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sz="2000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66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2709</Words>
  <Application>Microsoft Office PowerPoint</Application>
  <PresentationFormat>Широкоэкранный</PresentationFormat>
  <Paragraphs>179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Солодкова Екатерина Александровна</cp:lastModifiedBy>
  <cp:revision>80</cp:revision>
  <cp:lastPrinted>2018-10-04T08:40:26Z</cp:lastPrinted>
  <dcterms:created xsi:type="dcterms:W3CDTF">2018-10-04T05:50:13Z</dcterms:created>
  <dcterms:modified xsi:type="dcterms:W3CDTF">2019-12-02T06:37:48Z</dcterms:modified>
</cp:coreProperties>
</file>