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3" r:id="rId3"/>
    <p:sldId id="272" r:id="rId4"/>
    <p:sldId id="275" r:id="rId5"/>
    <p:sldId id="276" r:id="rId6"/>
    <p:sldId id="281" r:id="rId7"/>
    <p:sldId id="277" r:id="rId8"/>
    <p:sldId id="278" r:id="rId9"/>
    <p:sldId id="279" r:id="rId10"/>
    <p:sldId id="280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6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tSYX6MyNHss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89;&#1077;&#1084;&#1080;&#1085;&#1072;&#1088;" TargetMode="External"/><Relationship Id="rId2" Type="http://schemas.openxmlformats.org/officeDocument/2006/relationships/hyperlink" Target="https://sites.google.com/view/akcioma-sh1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sites.google.com/view/74shkola1/" TargetMode="External"/><Relationship Id="rId4" Type="http://schemas.openxmlformats.org/officeDocument/2006/relationships/hyperlink" Target="https://sites.google.com/view/workshop-20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6;&#1083;&#1086;&#1078;&#1077;&#1085;&#1080;&#1077;%20&#1088;&#1072;&#1073;&#1086;&#1090;&#1072;%20&#1074;%20&#1075;&#1088;&#1091;&#1087;&#1087;&#1072;&#1093;.pdf" TargetMode="External"/><Relationship Id="rId2" Type="http://schemas.openxmlformats.org/officeDocument/2006/relationships/hyperlink" Target="&#1087;&#1080;&#1089;&#1100;&#1084;&#1086;%20&#1089;&#1086;&#1089;&#1090;&#1072;&#1074;%20&#1088;&#1072;&#1073;&#1086;&#1095;&#1080;&#1093;%20&#1075;&#1088;&#1091;&#1087;&#1087;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&#1084;&#1086;&#1076;&#1077;&#1088;&#1072;&#1090;&#1086;&#1088;%20001.jpg" TargetMode="External"/><Relationship Id="rId4" Type="http://schemas.openxmlformats.org/officeDocument/2006/relationships/hyperlink" Target="&#1055;&#1088;&#1086;&#1077;&#1082;&#1090;%20&#1084;&#1086;&#1076;&#1077;&#1083;&#1080;%20&#1082;&#1086;&#1084;&#1087;&#1077;&#1090;&#1077;&#1085;&#1094;&#1080;&#1081;%20&#1086;&#1073;&#1083;&#1072;&#1089;&#1090;&#1080;%20&#1092;&#1086;&#1088;&#1084;&#1080;&#1088;&#1086;&#1074;&#1072;&#1085;&#1080;&#1103;%20&#1080;%20&#1088;&#1077;&#1072;&#1083;&#1080;&#1079;&#1072;&#1094;&#1080;&#1080;%20&#1080;&#1085;&#1092;&#1086;&#1088;&#1084;&#1072;&#1094;&#1080;&#1086;&#1085;&#1085;&#1086;&#1081;%20&#1087;&#1086;&#1083;&#1080;&#1090;&#1080;&#1082;&#1080;.pdf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&#1086;&#1090;&#1079;&#1099;&#1074;&#1099;" TargetMode="External"/><Relationship Id="rId3" Type="http://schemas.openxmlformats.org/officeDocument/2006/relationships/hyperlink" Target="&#1087;&#1086;&#1088;&#1103;&#1076;&#1086;&#1082;%20&#1085;&#1072;%20&#1089;&#1086;&#1086;&#1090;&#1074;&#1077;&#1090;&#1089;&#1090;&#1074;&#1080;&#1077;.pdf" TargetMode="External"/><Relationship Id="rId7" Type="http://schemas.openxmlformats.org/officeDocument/2006/relationships/hyperlink" Target="https://sites.google.com/view/mrais" TargetMode="External"/><Relationship Id="rId2" Type="http://schemas.openxmlformats.org/officeDocument/2006/relationships/hyperlink" Target="&#1082;&#1086;&#1085;&#1082;&#1091;&#1088;&#1089;%20&#1087;&#1086;&#1088;&#1090;&#1092;&#1086;&#1083;&#1080;&#1086;.pdf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084;&#1086;&#1085;&#1080;&#1090;&#1086;&#1088;&#1080;&#1085;&#1075;..Point.pptx" TargetMode="External"/><Relationship Id="rId5" Type="http://schemas.openxmlformats.org/officeDocument/2006/relationships/hyperlink" Target="&#1094;&#1080;&#1082;&#1083;&#1086;&#1075;&#1088;&#1072;&#1084;&#1084;&#1072;%20001.jpg" TargetMode="External"/><Relationship Id="rId10" Type="http://schemas.openxmlformats.org/officeDocument/2006/relationships/hyperlink" Target="http://umc.chel-edu.ru/konferentsii/tematika.php" TargetMode="External"/><Relationship Id="rId4" Type="http://schemas.openxmlformats.org/officeDocument/2006/relationships/hyperlink" Target="&#1088;&#1077;&#1075;&#1083;&#1072;&#1084;&#1077;&#1085;&#1090;.pdf" TargetMode="External"/><Relationship Id="rId9" Type="http://schemas.openxmlformats.org/officeDocument/2006/relationships/hyperlink" Target="&#1087;&#1091;&#1073;&#1083;&#1080;&#1082;&#1072;&#1094;&#1080;&#1103;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955023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«Система управления качеством образования 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школе»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42377243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955023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«Система управления качеством образования в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школе»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9765656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35DF3E7-FF47-435A-A46D-1807E8E11B17}"/>
              </a:ext>
            </a:extLst>
          </p:cNvPr>
          <p:cNvSpPr/>
          <p:nvPr/>
        </p:nvSpPr>
        <p:spPr>
          <a:xfrm>
            <a:off x="1918602" y="189692"/>
            <a:ext cx="1021515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«Управление кадровым потенциалом на основе совершенствования процедуры аттестации педагогических кадров»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№1 города Карабаша 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xmlns="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8988"/>
              </p:ext>
            </p:extLst>
          </p:nvPr>
        </p:nvGraphicFramePr>
        <p:xfrm>
          <a:off x="1954060" y="3429000"/>
          <a:ext cx="9831353" cy="2225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748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5650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7339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      Участники проекта  от РИП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Координатор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44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cap="none" spc="0" baseline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Еремина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Елена Владимировна (директор)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Ильясова Ольга Анатольевна , 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начальник отдела ГБУ ДПО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РЦОКИО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887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Абдульманов Павел Шаихович (учитель истории и обществознания)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Власова Анастасия Сергеевна (учитель английского языка)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56031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Управление кадровым потенциалом на основе совершенствования процедуры аттестации педагогических кадров</a:t>
            </a:r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</a:t>
            </a: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казенное общеобразовательное учреждение средняя общеобразовательная школа №1 города Карабаша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66FD585-F2DD-414C-A412-2FAA8C07FAE5}"/>
              </a:ext>
            </a:extLst>
          </p:cNvPr>
          <p:cNvSpPr/>
          <p:nvPr/>
        </p:nvSpPr>
        <p:spPr>
          <a:xfrm>
            <a:off x="2142653" y="1236799"/>
            <a:ext cx="9641264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Цель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проекта: Обеспечение роста качества образовательных результатов обучающихся, на основе управления кадровым потенциалом, в результате совершенствования процедуры аттестации педагогических кадров 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Задачи: </a:t>
            </a:r>
          </a:p>
          <a:p>
            <a:pPr marL="342900" indent="-342900">
              <a:buAutoNum type="arabicPeriod"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Апробировать и описать технологию обеспечения качества образования, реализуемую  через управление кадровым потенциалом, на основе совершенствования процедуру аттестации педагогических кадров.</a:t>
            </a:r>
          </a:p>
          <a:p>
            <a:pPr marL="342900" indent="-342900">
              <a:buAutoNum type="arabicPeriod"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Разработать новую, уточнить и систематизировать действующую локальную нормативную базу, регламентирующую инновационную деятельность управления кадровым потенциалом на основе совершенствования процедуру аттестации педагогических кадров.</a:t>
            </a:r>
          </a:p>
          <a:p>
            <a:pPr marL="342900" indent="-342900">
              <a:buAutoNum type="arabicPeriod"/>
            </a:pP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Концептуализировать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результаты инновационного проекта в формате привлекательном для использования в других общеобразовательных организациях.</a:t>
            </a:r>
          </a:p>
          <a:p>
            <a:pPr marL="342900" indent="-342900">
              <a:buAutoNum type="arabicPeriod"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Укрепить имидж образовательной организации, обеспечивающий качество образования для детей с различными склонностями и способностями.</a:t>
            </a:r>
          </a:p>
          <a:p>
            <a:pPr marL="342900" indent="-342900">
              <a:buAutoNum type="arabicPeriod"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Обеспечить инвестиционную привлекательность школы, как инновационной площадки, в том числе, в региональном контексте.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6085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Управление кадровым потенциалом на основе совершенствования процедуры аттестации педагогических кадров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rPr>
              <a:t>» 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№1 города Карабаша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842A5A8-4B59-4DC2-9C11-AAA66B25BE20}"/>
              </a:ext>
            </a:extLst>
          </p:cNvPr>
          <p:cNvSpPr/>
          <p:nvPr/>
        </p:nvSpPr>
        <p:spPr>
          <a:xfrm>
            <a:off x="2182717" y="1206143"/>
            <a:ext cx="96412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Ожидаемый результат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: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Повышение качества образования посредством эффективного управления участниками образовательных </a:t>
            </a:r>
            <a:r>
              <a:rPr lang="ru-RU" sz="2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отношений</a:t>
            </a:r>
            <a:endParaRPr lang="ru-RU" sz="28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8751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Управление кадровым потенциалом на основе совершенствования процедуры аттестации педагогических кадров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rPr>
              <a:t>» 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№1 города Карабаша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5309" y="1310385"/>
            <a:ext cx="9856016" cy="2141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                                                                        рамках проекта </a:t>
            </a:r>
            <a:r>
              <a:rPr lang="ru-RU" sz="28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уровне</a:t>
            </a:r>
            <a:r>
              <a:rPr lang="ru-RU" sz="28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29633" y="2893511"/>
            <a:ext cx="92442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Вебинар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для педагогов и руководителей ОО «Управление кадровым потенциалом на основе совершенствования содержания процедуры аттестации педагогических кадров»  25.11.2019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hlinkClick r:id="rId2"/>
              </a:rPr>
              <a:t>https://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youtu.be/tSYX6MyNHss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Управление кадровым потенциалом на основе совершенствования процедуры аттестации педагогических кадров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rPr>
              <a:t>» 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№1 города Карабаша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42367" y="1265129"/>
            <a:ext cx="8900064" cy="5688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</a:t>
            </a:r>
            <a:r>
              <a:rPr lang="ru-RU" sz="1600" b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, организованные и проведённые                                                                                                                           в рамках проекта на </a:t>
            </a:r>
            <a:r>
              <a:rPr lang="ru-RU" sz="1600" b="1" i="1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муниципальном уровне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Презентационный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 «Аксиома» или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«Демонстрация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возможностей ОО на основе обновленного содержания с учетом современных достижений науки и технологий применения запросов учащихся и общества, ориентированное на применение  знаний .умений и навыков в реальных жизненных условиях»  19.09.2019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hlinkClick r:id="rId2"/>
              </a:rPr>
              <a:t>https://sites.google.com/view/akcioma-sh1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Обучающий семинар для педагогов и руководителей ОО «Программно-технический комплекс аттестации педагогических работников, как инструмент повышения качества образования» 13.05.2019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семинар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Мероприятия по подготовке обучающихся к сдаче ГИА по предметам  в форме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Воркшоп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15.05.2019, 6.11.2019, 9.11.2019 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hlinkClick r:id="rId4"/>
              </a:rPr>
              <a:t>https://sites.google.com/view/workshop-20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институциональном: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-Обучающий семинар для педагогов и руководителей ОО «Программно-технический комплекс аттестации педагогических работников, как инструмент повышения качества образования»  17.09.2019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-«День открытых дверей» в рамках презентационного проекта «Аксиома»  6.11.2019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</a:t>
            </a:r>
            <a:r>
              <a:rPr lang="en-US" sz="1600" dirty="0">
                <a:latin typeface="Times New Roman" pitchFamily="18" charset="0"/>
                <a:cs typeface="Times New Roman" pitchFamily="18" charset="0"/>
                <a:hlinkClick r:id="rId5"/>
              </a:rPr>
              <a:t>://sites.google.com/view/74shkola1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8751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Управление кадровым потенциалом на основе совершенствования процедуры аттестации педагогических кадров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rPr>
              <a:t>» 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№1 города Карабаша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0AC06FD-2135-4200-8447-3C8CCFCDBB71}"/>
              </a:ext>
            </a:extLst>
          </p:cNvPr>
          <p:cNvSpPr/>
          <p:nvPr/>
        </p:nvSpPr>
        <p:spPr>
          <a:xfrm>
            <a:off x="2182717" y="1275100"/>
            <a:ext cx="9711861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Результаты участия в совместных мероприятиях, организованных ГБУ ДПО РЦОКИО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- Областной семинар «Актуальные аспекты межмуниципального взаимодействия по реализации региональной политики в сфере оценки качества образования (2 участника)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Съезд руководителей образовательных организаций Челябинской области, Реализация федерального проекта «Учитель будущего» национального проекта «Образование» (3 участника)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Региональный конкурс официальных сайтов образовательных организаций и сайтов органов местного самоуправления, осуществляющих управление в сфере образования (3 эксперта)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Деятельность межмуниципальных проектных групп (2 руководителя, 8 участников)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  <a:hlinkClick r:id="rId2" action="ppaction://hlinkfile"/>
              </a:rPr>
              <a:t>письмо состав рабочих групп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  </a:t>
            </a: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Сессия образовательной агломерации (4 участника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)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  <a:hlinkClick r:id="rId3" action="ppaction://hlinkfile"/>
              </a:rPr>
              <a:t>положение работа в группах.</a:t>
            </a:r>
            <a:r>
              <a:rPr lang="en-US" sz="16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  <a:hlinkClick r:id="rId3" action="ppaction://hlinkfile"/>
              </a:rPr>
              <a:t>pdf</a:t>
            </a:r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  <a:hlinkClick r:id="rId4" action="ppaction://hlinkfile"/>
              </a:rPr>
              <a:t>Проект модели компетенций области формирования и реализации информационной политики.pdf</a:t>
            </a:r>
            <a:endParaRPr lang="ru-RU" sz="1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Презентационный проект День образовательной агломерации по развитию систем оценки качества образования в </a:t>
            </a:r>
            <a:r>
              <a:rPr lang="ru-RU" sz="20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Верхнеуфалейском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городском округе (4 участника, 1 модератор)</a:t>
            </a:r>
            <a:r>
              <a:rPr lang="ru-RU" sz="16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  <a:hlinkClick r:id="rId5" action="ppaction://hlinkfile"/>
              </a:rPr>
              <a:t>модератор 001.</a:t>
            </a:r>
            <a:r>
              <a:rPr lang="en-US" sz="16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  <a:hlinkClick r:id="rId5" action="ppaction://hlinkfile"/>
              </a:rPr>
              <a:t>jpg</a:t>
            </a:r>
            <a:endParaRPr lang="ru-RU" sz="16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58098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Управление кадровым потенциалом на основе совершенствования процедуры аттестации педагогических кадров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rPr>
              <a:t>» 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№1 города Карабаша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535E5DE-5B4F-4F01-AC8B-8CCEDCE9C1F1}"/>
              </a:ext>
            </a:extLst>
          </p:cNvPr>
          <p:cNvSpPr/>
          <p:nvPr/>
        </p:nvSpPr>
        <p:spPr>
          <a:xfrm>
            <a:off x="2358082" y="1235955"/>
            <a:ext cx="960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060852" y="1218060"/>
            <a:ext cx="9181579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Разработаны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локальные акты, регламентирующие работу образовательной организации в ИС «Аттестация педагогических работников»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file"/>
              </a:rPr>
              <a:t>конкурс портфолио.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file"/>
              </a:rPr>
              <a:t>pdf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file"/>
              </a:rPr>
              <a:t>порядок на соответствие.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file"/>
              </a:rPr>
              <a:t>pdf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регламент.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 action="ppaction://hlinkfile"/>
              </a:rPr>
              <a:t>pdf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 action="ppaction://hlinkfile"/>
              </a:rPr>
              <a:t>циклограмма 001.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 action="ppaction://hlinkfile"/>
              </a:rPr>
              <a:t>jpg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Создана система мониторинга развития профессиональных компетенций педагогов, направленных на повышение качества образования в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межаттестационный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период как форма управления кадровым потенциалом.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 action="ppaction://hlinkpres?slideindex=1&amp;slidetitle="/>
              </a:rPr>
              <a:t>мониторинг..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 action="ppaction://hlinkpres?slideindex=1&amp;slidetitle="/>
              </a:rPr>
              <a:t>Point.pptx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Разработаны  методические рекомендации по использованию информационной системы программно-технического комплекса аттестации педагогических работников ( школьный уровень) </a:t>
            </a:r>
            <a:r>
              <a:rPr lang="en-US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https://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7"/>
              </a:rPr>
              <a:t>sites.google.com/view/mrais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Педагоги МКОУ СОШ №1 проходят аттестацию с использованием  АИС «АПР»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-Разработан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Порядок  подготовки представления на педагогического работника  в целях  аттестации  на подтверждение соответствия занимаемой должности с  использованием ИС АПР.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file"/>
              </a:rPr>
              <a:t>порядок на соответствие.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file"/>
              </a:rPr>
              <a:t>pdf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Результаты работы РИП востребованы педагогическим сообществом и родительской общественностью.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8" action="ppaction://hlinkfile"/>
              </a:rPr>
              <a:t>отзывы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Опыт работы представлен на муниципальном , региональном и Российском уровне.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9" action="ppaction://hlinkfile"/>
              </a:rPr>
              <a:t>публикация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</a:rPr>
              <a:t> </a:t>
            </a:r>
            <a:r>
              <a:rPr lang="ru-RU" u="sng" dirty="0">
                <a:solidFill>
                  <a:srgbClr val="005BD1"/>
                </a:solidFill>
                <a:latin typeface="Times New Roman"/>
                <a:ea typeface="Times New Roman"/>
                <a:hlinkClick r:id="rId10"/>
              </a:rPr>
              <a:t>http://umc.chel-edu.ru/konferentsii/tematika.php</a:t>
            </a:r>
            <a:endParaRPr lang="ru-RU" sz="1200" dirty="0">
              <a:latin typeface="Times New Roman"/>
              <a:ea typeface="Times New Roman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Управление кадровым потенциалом на основе совершенствования процедуры аттестации педагогических кадров</a:t>
            </a:r>
            <a:r>
              <a:rPr lang="ru-RU" sz="1600" b="1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+mn-cs"/>
              </a:rPr>
              <a:t>» </a:t>
            </a:r>
          </a:p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1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Муниципальное казенное общеобразовательное учреждение средняя общеобразовательная школа №1 города Карабаша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4EF504E-4423-4A27-86BC-CB496004DF9E}"/>
              </a:ext>
            </a:extLst>
          </p:cNvPr>
          <p:cNvSpPr/>
          <p:nvPr/>
        </p:nvSpPr>
        <p:spPr>
          <a:xfrm>
            <a:off x="2342366" y="1267932"/>
            <a:ext cx="97181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реализации проекта совместно с ГБУ ДПО РЦОКИО на 2020 год: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342366" y="2218422"/>
            <a:ext cx="8718115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-Апробация аттестации педагогических работников на соответствие занимаемой должности с использованием АИС «АПР»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Участие в разработке критериев по аттестации руководящих работников,  а также социальных педагогов, педагогов-психологов, педагогов-библиотекарей, педагогов-организаторов, с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использованием АИС «АПР»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Усовершенствование системы мониторинга развития профессиональных компетенций педагогов, направленных на повышение качества образования в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межаттестационный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период как формы управления кадровым потенциалом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910020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1041</Words>
  <Application>Microsoft Office PowerPoint</Application>
  <PresentationFormat>Широкоэкранный</PresentationFormat>
  <Paragraphs>90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Ильясова Ольга Анатольевна</cp:lastModifiedBy>
  <cp:revision>65</cp:revision>
  <cp:lastPrinted>2018-10-04T08:40:26Z</cp:lastPrinted>
  <dcterms:created xsi:type="dcterms:W3CDTF">2018-10-04T05:50:13Z</dcterms:created>
  <dcterms:modified xsi:type="dcterms:W3CDTF">2019-12-02T10:32:10Z</dcterms:modified>
</cp:coreProperties>
</file>