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6" r:id="rId2"/>
    <p:sldId id="441" r:id="rId3"/>
    <p:sldId id="442" r:id="rId4"/>
    <p:sldId id="443" r:id="rId5"/>
    <p:sldId id="445" r:id="rId6"/>
    <p:sldId id="444" r:id="rId7"/>
    <p:sldId id="447" r:id="rId8"/>
    <p:sldId id="456" r:id="rId9"/>
    <p:sldId id="452" r:id="rId10"/>
    <p:sldId id="457" r:id="rId11"/>
    <p:sldId id="448" r:id="rId12"/>
    <p:sldId id="453" r:id="rId13"/>
    <p:sldId id="461" r:id="rId14"/>
    <p:sldId id="455" r:id="rId15"/>
    <p:sldId id="458" r:id="rId16"/>
    <p:sldId id="459" r:id="rId17"/>
    <p:sldId id="460" r:id="rId18"/>
    <p:sldId id="31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19" autoAdjust="0"/>
    <p:restoredTop sz="77778" autoAdjust="0"/>
  </p:normalViewPr>
  <p:slideViewPr>
    <p:cSldViewPr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175373-5273-4B2C-BE6A-250865B9CCFB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91AA71F8-22BB-43E4-8D6B-A63EE455315C}">
      <dgm:prSet phldrT="[Текст]"/>
      <dgm:spPr/>
      <dgm:t>
        <a:bodyPr/>
        <a:lstStyle/>
        <a:p>
          <a:r>
            <a:rPr lang="ru-RU" dirty="0" smtClean="0">
              <a:solidFill>
                <a:schemeClr val="accent1">
                  <a:lumMod val="75000"/>
                </a:schemeClr>
              </a:solidFill>
            </a:rPr>
            <a:t>Муниципальные статистические показатели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89D2654B-1040-4298-9292-27BDDFCC5206}" type="parTrans" cxnId="{EE827C1A-9449-48E0-B823-59701556656D}">
      <dgm:prSet/>
      <dgm:spPr/>
      <dgm:t>
        <a:bodyPr/>
        <a:lstStyle/>
        <a:p>
          <a:endParaRPr lang="ru-RU"/>
        </a:p>
      </dgm:t>
    </dgm:pt>
    <dgm:pt modelId="{B1E07BFF-C012-4369-9655-2C485848E818}" type="sibTrans" cxnId="{EE827C1A-9449-48E0-B823-59701556656D}">
      <dgm:prSet/>
      <dgm:spPr/>
      <dgm:t>
        <a:bodyPr/>
        <a:lstStyle/>
        <a:p>
          <a:endParaRPr lang="ru-RU"/>
        </a:p>
      </dgm:t>
    </dgm:pt>
    <dgm:pt modelId="{1CF601BC-D092-4D75-87D3-481824B991A1}">
      <dgm:prSet phldrT="[Текст]"/>
      <dgm:spPr/>
      <dgm:t>
        <a:bodyPr/>
        <a:lstStyle/>
        <a:p>
          <a:r>
            <a:rPr lang="ru-RU" dirty="0" smtClean="0">
              <a:solidFill>
                <a:schemeClr val="accent1">
                  <a:lumMod val="75000"/>
                </a:schemeClr>
              </a:solidFill>
            </a:rPr>
            <a:t>Муниципальные оценочные показатели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E2030EF7-A9CA-494B-B019-3DE5B1B79DE7}" type="parTrans" cxnId="{05156819-3056-49B7-AF6E-B88699DECE16}">
      <dgm:prSet/>
      <dgm:spPr/>
      <dgm:t>
        <a:bodyPr/>
        <a:lstStyle/>
        <a:p>
          <a:endParaRPr lang="ru-RU"/>
        </a:p>
      </dgm:t>
    </dgm:pt>
    <dgm:pt modelId="{260A7FBC-18E1-4D47-85CD-D7B4B5416832}" type="sibTrans" cxnId="{05156819-3056-49B7-AF6E-B88699DECE16}">
      <dgm:prSet/>
      <dgm:spPr/>
      <dgm:t>
        <a:bodyPr/>
        <a:lstStyle/>
        <a:p>
          <a:endParaRPr lang="ru-RU"/>
        </a:p>
      </dgm:t>
    </dgm:pt>
    <dgm:pt modelId="{09C5F8A2-9A16-49C0-B1A5-0ED0F57AB208}">
      <dgm:prSet phldrT="[Текст]"/>
      <dgm:spPr/>
      <dgm:t>
        <a:bodyPr/>
        <a:lstStyle/>
        <a:p>
          <a:r>
            <a:rPr lang="ru-RU" dirty="0" smtClean="0">
              <a:solidFill>
                <a:schemeClr val="accent1">
                  <a:lumMod val="75000"/>
                </a:schemeClr>
              </a:solidFill>
            </a:rPr>
            <a:t>Областные оценочные показатели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CE72AA4E-A715-4B98-A058-3DE0D041BD74}" type="parTrans" cxnId="{BCFF5640-3A5D-4D8C-8AC9-0EB907248B4C}">
      <dgm:prSet/>
      <dgm:spPr/>
      <dgm:t>
        <a:bodyPr/>
        <a:lstStyle/>
        <a:p>
          <a:endParaRPr lang="ru-RU"/>
        </a:p>
      </dgm:t>
    </dgm:pt>
    <dgm:pt modelId="{52C84C4A-1CAF-46ED-8F84-E5DD71DE6903}" type="sibTrans" cxnId="{BCFF5640-3A5D-4D8C-8AC9-0EB907248B4C}">
      <dgm:prSet/>
      <dgm:spPr/>
      <dgm:t>
        <a:bodyPr/>
        <a:lstStyle/>
        <a:p>
          <a:endParaRPr lang="ru-RU"/>
        </a:p>
      </dgm:t>
    </dgm:pt>
    <dgm:pt modelId="{F97D44EE-D58A-4DB5-B0AF-6F106879B185}" type="pres">
      <dgm:prSet presAssocID="{5D175373-5273-4B2C-BE6A-250865B9CCFB}" presName="compositeShape" presStyleCnt="0">
        <dgm:presLayoutVars>
          <dgm:dir/>
          <dgm:resizeHandles/>
        </dgm:presLayoutVars>
      </dgm:prSet>
      <dgm:spPr/>
    </dgm:pt>
    <dgm:pt modelId="{B5117B4F-FA62-4D92-96A4-97EEB3D72C03}" type="pres">
      <dgm:prSet presAssocID="{5D175373-5273-4B2C-BE6A-250865B9CCFB}" presName="pyramid" presStyleLbl="node1" presStyleIdx="0" presStyleCnt="1"/>
      <dgm:spPr/>
    </dgm:pt>
    <dgm:pt modelId="{14CE8DB5-0ED8-4191-86C9-B64ED8D1ECD1}" type="pres">
      <dgm:prSet presAssocID="{5D175373-5273-4B2C-BE6A-250865B9CCFB}" presName="theList" presStyleCnt="0"/>
      <dgm:spPr/>
    </dgm:pt>
    <dgm:pt modelId="{14718EBF-1350-40DA-989E-EC978753B7C1}" type="pres">
      <dgm:prSet presAssocID="{91AA71F8-22BB-43E4-8D6B-A63EE455315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53A74-3BA3-464A-BF86-AABC56B3EDDF}" type="pres">
      <dgm:prSet presAssocID="{91AA71F8-22BB-43E4-8D6B-A63EE455315C}" presName="aSpace" presStyleCnt="0"/>
      <dgm:spPr/>
    </dgm:pt>
    <dgm:pt modelId="{DF658706-3485-4B82-A982-CE7974A4E6BB}" type="pres">
      <dgm:prSet presAssocID="{1CF601BC-D092-4D75-87D3-481824B991A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9CF64F-9014-40AD-A07C-FF83E5A3B89E}" type="pres">
      <dgm:prSet presAssocID="{1CF601BC-D092-4D75-87D3-481824B991A1}" presName="aSpace" presStyleCnt="0"/>
      <dgm:spPr/>
    </dgm:pt>
    <dgm:pt modelId="{04BA54E0-7DF6-4576-AAC7-C9E689CBF7FF}" type="pres">
      <dgm:prSet presAssocID="{09C5F8A2-9A16-49C0-B1A5-0ED0F57AB208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229D1-1927-4F80-9E63-0786CBBAC24F}" type="pres">
      <dgm:prSet presAssocID="{09C5F8A2-9A16-49C0-B1A5-0ED0F57AB208}" presName="aSpace" presStyleCnt="0"/>
      <dgm:spPr/>
    </dgm:pt>
  </dgm:ptLst>
  <dgm:cxnLst>
    <dgm:cxn modelId="{438DE172-C437-47C4-B58D-D80BC0B6E7E0}" type="presOf" srcId="{91AA71F8-22BB-43E4-8D6B-A63EE455315C}" destId="{14718EBF-1350-40DA-989E-EC978753B7C1}" srcOrd="0" destOrd="0" presId="urn:microsoft.com/office/officeart/2005/8/layout/pyramid2"/>
    <dgm:cxn modelId="{0CEA0753-7B1E-466B-A37D-3E7BC98ABFA5}" type="presOf" srcId="{1CF601BC-D092-4D75-87D3-481824B991A1}" destId="{DF658706-3485-4B82-A982-CE7974A4E6BB}" srcOrd="0" destOrd="0" presId="urn:microsoft.com/office/officeart/2005/8/layout/pyramid2"/>
    <dgm:cxn modelId="{BCFF5640-3A5D-4D8C-8AC9-0EB907248B4C}" srcId="{5D175373-5273-4B2C-BE6A-250865B9CCFB}" destId="{09C5F8A2-9A16-49C0-B1A5-0ED0F57AB208}" srcOrd="2" destOrd="0" parTransId="{CE72AA4E-A715-4B98-A058-3DE0D041BD74}" sibTransId="{52C84C4A-1CAF-46ED-8F84-E5DD71DE6903}"/>
    <dgm:cxn modelId="{EE68325B-29C6-425D-9CA5-088D09F5CF0D}" type="presOf" srcId="{5D175373-5273-4B2C-BE6A-250865B9CCFB}" destId="{F97D44EE-D58A-4DB5-B0AF-6F106879B185}" srcOrd="0" destOrd="0" presId="urn:microsoft.com/office/officeart/2005/8/layout/pyramid2"/>
    <dgm:cxn modelId="{EE827C1A-9449-48E0-B823-59701556656D}" srcId="{5D175373-5273-4B2C-BE6A-250865B9CCFB}" destId="{91AA71F8-22BB-43E4-8D6B-A63EE455315C}" srcOrd="0" destOrd="0" parTransId="{89D2654B-1040-4298-9292-27BDDFCC5206}" sibTransId="{B1E07BFF-C012-4369-9655-2C485848E818}"/>
    <dgm:cxn modelId="{40988E53-A81E-4B5A-941E-86F0D54FBE59}" type="presOf" srcId="{09C5F8A2-9A16-49C0-B1A5-0ED0F57AB208}" destId="{04BA54E0-7DF6-4576-AAC7-C9E689CBF7FF}" srcOrd="0" destOrd="0" presId="urn:microsoft.com/office/officeart/2005/8/layout/pyramid2"/>
    <dgm:cxn modelId="{05156819-3056-49B7-AF6E-B88699DECE16}" srcId="{5D175373-5273-4B2C-BE6A-250865B9CCFB}" destId="{1CF601BC-D092-4D75-87D3-481824B991A1}" srcOrd="1" destOrd="0" parTransId="{E2030EF7-A9CA-494B-B019-3DE5B1B79DE7}" sibTransId="{260A7FBC-18E1-4D47-85CD-D7B4B5416832}"/>
    <dgm:cxn modelId="{F207A856-8B38-4D17-82E4-2AD280DA0E6F}" type="presParOf" srcId="{F97D44EE-D58A-4DB5-B0AF-6F106879B185}" destId="{B5117B4F-FA62-4D92-96A4-97EEB3D72C03}" srcOrd="0" destOrd="0" presId="urn:microsoft.com/office/officeart/2005/8/layout/pyramid2"/>
    <dgm:cxn modelId="{C1743AD9-B804-49C2-A9F1-0B7C24C562E1}" type="presParOf" srcId="{F97D44EE-D58A-4DB5-B0AF-6F106879B185}" destId="{14CE8DB5-0ED8-4191-86C9-B64ED8D1ECD1}" srcOrd="1" destOrd="0" presId="urn:microsoft.com/office/officeart/2005/8/layout/pyramid2"/>
    <dgm:cxn modelId="{CEB43E8D-A2F2-444F-9744-5B4D24B01463}" type="presParOf" srcId="{14CE8DB5-0ED8-4191-86C9-B64ED8D1ECD1}" destId="{14718EBF-1350-40DA-989E-EC978753B7C1}" srcOrd="0" destOrd="0" presId="urn:microsoft.com/office/officeart/2005/8/layout/pyramid2"/>
    <dgm:cxn modelId="{483C02E3-5289-49D1-AA70-4D1F1D539EED}" type="presParOf" srcId="{14CE8DB5-0ED8-4191-86C9-B64ED8D1ECD1}" destId="{03153A74-3BA3-464A-BF86-AABC56B3EDDF}" srcOrd="1" destOrd="0" presId="urn:microsoft.com/office/officeart/2005/8/layout/pyramid2"/>
    <dgm:cxn modelId="{78427B53-38B5-49F6-ACEA-17B171ADFEA6}" type="presParOf" srcId="{14CE8DB5-0ED8-4191-86C9-B64ED8D1ECD1}" destId="{DF658706-3485-4B82-A982-CE7974A4E6BB}" srcOrd="2" destOrd="0" presId="urn:microsoft.com/office/officeart/2005/8/layout/pyramid2"/>
    <dgm:cxn modelId="{445A4E45-122F-4123-904C-636179FA1EF9}" type="presParOf" srcId="{14CE8DB5-0ED8-4191-86C9-B64ED8D1ECD1}" destId="{079CF64F-9014-40AD-A07C-FF83E5A3B89E}" srcOrd="3" destOrd="0" presId="urn:microsoft.com/office/officeart/2005/8/layout/pyramid2"/>
    <dgm:cxn modelId="{CBD52955-6409-4E3F-85D9-B4B6F1D66607}" type="presParOf" srcId="{14CE8DB5-0ED8-4191-86C9-B64ED8D1ECD1}" destId="{04BA54E0-7DF6-4576-AAC7-C9E689CBF7FF}" srcOrd="4" destOrd="0" presId="urn:microsoft.com/office/officeart/2005/8/layout/pyramid2"/>
    <dgm:cxn modelId="{6E44B459-E35F-47E0-AAA0-7FEFE33446A9}" type="presParOf" srcId="{14CE8DB5-0ED8-4191-86C9-B64ED8D1ECD1}" destId="{02E229D1-1927-4F80-9E63-0786CBBAC24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DDC7A6-B90C-4665-ACD4-FCFF46E952A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52CDFC-4A03-4761-8D7C-6E90A8D57828}">
      <dgm:prSet phldrT="[Текст]"/>
      <dgm:spPr/>
      <dgm:t>
        <a:bodyPr/>
        <a:lstStyle/>
        <a:p>
          <a:r>
            <a:rPr lang="ru-RU" dirty="0" smtClean="0"/>
            <a:t>1.</a:t>
          </a:r>
          <a:endParaRPr lang="ru-RU" dirty="0"/>
        </a:p>
      </dgm:t>
    </dgm:pt>
    <dgm:pt modelId="{F57A3D26-903D-43D9-A048-9B9979DFB45A}" type="parTrans" cxnId="{6437D6A5-C483-4D2C-9B64-82496AF0BCFF}">
      <dgm:prSet/>
      <dgm:spPr/>
      <dgm:t>
        <a:bodyPr/>
        <a:lstStyle/>
        <a:p>
          <a:endParaRPr lang="ru-RU"/>
        </a:p>
      </dgm:t>
    </dgm:pt>
    <dgm:pt modelId="{03DF1A11-9490-4639-AC7E-F432042B7CBD}" type="sibTrans" cxnId="{6437D6A5-C483-4D2C-9B64-82496AF0BCFF}">
      <dgm:prSet/>
      <dgm:spPr/>
      <dgm:t>
        <a:bodyPr/>
        <a:lstStyle/>
        <a:p>
          <a:endParaRPr lang="ru-RU"/>
        </a:p>
      </dgm:t>
    </dgm:pt>
    <dgm:pt modelId="{A41C8571-EEFD-4DD9-9EE7-A7891704BF53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изучены нормативные документы всех уровней по вопросам  МСОКО, изучен  имеющийся опыт по данному направлению</a:t>
          </a:r>
          <a:r>
            <a: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ru-RU" sz="24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4BB41DD-4DB8-46AC-A110-92B4A2905C2E}" type="parTrans" cxnId="{D85EF67D-D0B9-4781-9E64-6ABEADFFF702}">
      <dgm:prSet/>
      <dgm:spPr/>
      <dgm:t>
        <a:bodyPr/>
        <a:lstStyle/>
        <a:p>
          <a:endParaRPr lang="ru-RU"/>
        </a:p>
      </dgm:t>
    </dgm:pt>
    <dgm:pt modelId="{E65A7916-086C-458C-AE99-4BF4CE5D8DED}" type="sibTrans" cxnId="{D85EF67D-D0B9-4781-9E64-6ABEADFFF702}">
      <dgm:prSet/>
      <dgm:spPr/>
      <dgm:t>
        <a:bodyPr/>
        <a:lstStyle/>
        <a:p>
          <a:endParaRPr lang="ru-RU"/>
        </a:p>
      </dgm:t>
    </dgm:pt>
    <dgm:pt modelId="{EC4A112A-63E3-4F93-B083-0DEF66B32C20}">
      <dgm:prSet phldrT="[Текст]"/>
      <dgm:spPr/>
      <dgm:t>
        <a:bodyPr/>
        <a:lstStyle/>
        <a:p>
          <a:r>
            <a:rPr lang="ru-RU" dirty="0" smtClean="0"/>
            <a:t>2.</a:t>
          </a:r>
          <a:endParaRPr lang="ru-RU" dirty="0"/>
        </a:p>
      </dgm:t>
    </dgm:pt>
    <dgm:pt modelId="{29C11603-9B28-4227-8FA4-7A2E9C711A6E}" type="parTrans" cxnId="{CABA05B4-D41E-4E36-AFEA-594EA95EBD79}">
      <dgm:prSet/>
      <dgm:spPr/>
      <dgm:t>
        <a:bodyPr/>
        <a:lstStyle/>
        <a:p>
          <a:endParaRPr lang="ru-RU"/>
        </a:p>
      </dgm:t>
    </dgm:pt>
    <dgm:pt modelId="{0B46FF62-11A6-43EB-944B-477CAA3922F3}" type="sibTrans" cxnId="{CABA05B4-D41E-4E36-AFEA-594EA95EBD79}">
      <dgm:prSet/>
      <dgm:spPr/>
      <dgm:t>
        <a:bodyPr/>
        <a:lstStyle/>
        <a:p>
          <a:endParaRPr lang="ru-RU"/>
        </a:p>
      </dgm:t>
    </dgm:pt>
    <dgm:pt modelId="{295011DE-B91B-4F73-979F-B49B83E73CD0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систематизированы и проанализированы базы статистических данных  условий функционирования и развития системы образования </a:t>
          </a:r>
          <a:r>
            <a:rPr lang="ru-RU" sz="1800" dirty="0" err="1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Пластовского</a:t>
          </a:r>
          <a:r>
            <a: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муниципального района и образовательных организаций;</a:t>
          </a:r>
          <a:endParaRPr lang="ru-RU" sz="18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B211066-B226-40AA-880E-DD66312A343B}" type="parTrans" cxnId="{51F11A77-4722-4D71-A39B-09AEF045EF32}">
      <dgm:prSet/>
      <dgm:spPr/>
      <dgm:t>
        <a:bodyPr/>
        <a:lstStyle/>
        <a:p>
          <a:endParaRPr lang="ru-RU"/>
        </a:p>
      </dgm:t>
    </dgm:pt>
    <dgm:pt modelId="{05FE6B04-4EA9-4114-B64C-589AE3F13002}" type="sibTrans" cxnId="{51F11A77-4722-4D71-A39B-09AEF045EF32}">
      <dgm:prSet/>
      <dgm:spPr/>
      <dgm:t>
        <a:bodyPr/>
        <a:lstStyle/>
        <a:p>
          <a:endParaRPr lang="ru-RU"/>
        </a:p>
      </dgm:t>
    </dgm:pt>
    <dgm:pt modelId="{288D7CBA-B17C-4749-AFB3-6D79A7C32CAB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3</a:t>
          </a:r>
          <a:r>
            <a:rPr lang="ru-RU" sz="3400" dirty="0" smtClean="0"/>
            <a:t>.</a:t>
          </a:r>
          <a:endParaRPr lang="ru-RU" sz="3400" dirty="0"/>
        </a:p>
      </dgm:t>
    </dgm:pt>
    <dgm:pt modelId="{840256E5-B581-458B-8126-11848EBA473C}" type="parTrans" cxnId="{ACD7FB32-4001-4D9E-B981-58DA697248D5}">
      <dgm:prSet/>
      <dgm:spPr/>
      <dgm:t>
        <a:bodyPr/>
        <a:lstStyle/>
        <a:p>
          <a:endParaRPr lang="ru-RU"/>
        </a:p>
      </dgm:t>
    </dgm:pt>
    <dgm:pt modelId="{20EF4B09-43A4-4847-97F0-C1D52960FC6D}" type="sibTrans" cxnId="{ACD7FB32-4001-4D9E-B981-58DA697248D5}">
      <dgm:prSet/>
      <dgm:spPr/>
      <dgm:t>
        <a:bodyPr/>
        <a:lstStyle/>
        <a:p>
          <a:endParaRPr lang="ru-RU"/>
        </a:p>
      </dgm:t>
    </dgm:pt>
    <dgm:pt modelId="{06A844CE-FD34-419F-868F-569F153085D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рассмотрено состояние данного вопроса на совещаниях руководителей образовательных организаций;</a:t>
          </a:r>
          <a:endParaRPr lang="ru-RU" sz="18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6F95EE6-920D-47F0-A996-607DEAAEC969}" type="parTrans" cxnId="{4B8F9413-1524-496C-B19E-B5BA6A7ECE6C}">
      <dgm:prSet/>
      <dgm:spPr/>
      <dgm:t>
        <a:bodyPr/>
        <a:lstStyle/>
        <a:p>
          <a:endParaRPr lang="ru-RU"/>
        </a:p>
      </dgm:t>
    </dgm:pt>
    <dgm:pt modelId="{05DB4073-CD3F-4DCA-8EB1-726AA31CE9E4}" type="sibTrans" cxnId="{4B8F9413-1524-496C-B19E-B5BA6A7ECE6C}">
      <dgm:prSet/>
      <dgm:spPr/>
      <dgm:t>
        <a:bodyPr/>
        <a:lstStyle/>
        <a:p>
          <a:endParaRPr lang="ru-RU"/>
        </a:p>
      </dgm:t>
    </dgm:pt>
    <dgm:pt modelId="{5D0DACBB-CD3B-4AA8-B274-7C7D750C16EA}">
      <dgm:prSet phldrT="[Текст]"/>
      <dgm:spPr/>
      <dgm:t>
        <a:bodyPr/>
        <a:lstStyle/>
        <a:p>
          <a:endParaRPr lang="ru-RU" sz="1700" dirty="0"/>
        </a:p>
      </dgm:t>
    </dgm:pt>
    <dgm:pt modelId="{180BE25F-ADD1-414F-A908-F91CA046C1A9}" type="parTrans" cxnId="{E452356F-A376-4C95-AEF9-D1E920D62A7F}">
      <dgm:prSet/>
      <dgm:spPr/>
      <dgm:t>
        <a:bodyPr/>
        <a:lstStyle/>
        <a:p>
          <a:endParaRPr lang="ru-RU"/>
        </a:p>
      </dgm:t>
    </dgm:pt>
    <dgm:pt modelId="{C7D671BE-DB83-4324-8A41-C3F2D0D9368F}" type="sibTrans" cxnId="{E452356F-A376-4C95-AEF9-D1E920D62A7F}">
      <dgm:prSet/>
      <dgm:spPr/>
      <dgm:t>
        <a:bodyPr/>
        <a:lstStyle/>
        <a:p>
          <a:endParaRPr lang="ru-RU"/>
        </a:p>
      </dgm:t>
    </dgm:pt>
    <dgm:pt modelId="{05B8855A-C356-4AB0-B72B-55A9FD69D935}" type="pres">
      <dgm:prSet presAssocID="{AFDDC7A6-B90C-4665-ACD4-FCFF46E952A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896537-717E-43E3-8A2D-CB4856120FAF}" type="pres">
      <dgm:prSet presAssocID="{1E52CDFC-4A03-4761-8D7C-6E90A8D57828}" presName="composite" presStyleCnt="0"/>
      <dgm:spPr/>
    </dgm:pt>
    <dgm:pt modelId="{03C07170-F8DD-425A-A2E7-1F7D9603A934}" type="pres">
      <dgm:prSet presAssocID="{1E52CDFC-4A03-4761-8D7C-6E90A8D5782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B965E-5B6A-4075-928A-3AAD473579EA}" type="pres">
      <dgm:prSet presAssocID="{1E52CDFC-4A03-4761-8D7C-6E90A8D5782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12F113-868C-4D81-AF54-550D1AA636A7}" type="pres">
      <dgm:prSet presAssocID="{03DF1A11-9490-4639-AC7E-F432042B7CBD}" presName="sp" presStyleCnt="0"/>
      <dgm:spPr/>
    </dgm:pt>
    <dgm:pt modelId="{996F1C78-1D14-40C0-8BE1-02ABC8B6A518}" type="pres">
      <dgm:prSet presAssocID="{EC4A112A-63E3-4F93-B083-0DEF66B32C20}" presName="composite" presStyleCnt="0"/>
      <dgm:spPr/>
    </dgm:pt>
    <dgm:pt modelId="{B1424B75-1EF2-4207-A90E-98B8A7037CA2}" type="pres">
      <dgm:prSet presAssocID="{EC4A112A-63E3-4F93-B083-0DEF66B32C2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FD69F-B80B-4FA9-9C34-F4A400A5CB18}" type="pres">
      <dgm:prSet presAssocID="{EC4A112A-63E3-4F93-B083-0DEF66B32C2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7F3980-D1A4-47EC-92CC-EF3FB98A7B4A}" type="pres">
      <dgm:prSet presAssocID="{0B46FF62-11A6-43EB-944B-477CAA3922F3}" presName="sp" presStyleCnt="0"/>
      <dgm:spPr/>
    </dgm:pt>
    <dgm:pt modelId="{88FCCFC1-EF77-47FA-A4DB-072C912CAA54}" type="pres">
      <dgm:prSet presAssocID="{288D7CBA-B17C-4749-AFB3-6D79A7C32CAB}" presName="composite" presStyleCnt="0"/>
      <dgm:spPr/>
    </dgm:pt>
    <dgm:pt modelId="{9B318E2D-D703-45EE-A30F-6EB6FFF7041A}" type="pres">
      <dgm:prSet presAssocID="{288D7CBA-B17C-4749-AFB3-6D79A7C32CA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2170A-3086-4C41-B3F7-380F2425B5CB}" type="pres">
      <dgm:prSet presAssocID="{288D7CBA-B17C-4749-AFB3-6D79A7C32CA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BA05B4-D41E-4E36-AFEA-594EA95EBD79}" srcId="{AFDDC7A6-B90C-4665-ACD4-FCFF46E952A9}" destId="{EC4A112A-63E3-4F93-B083-0DEF66B32C20}" srcOrd="1" destOrd="0" parTransId="{29C11603-9B28-4227-8FA4-7A2E9C711A6E}" sibTransId="{0B46FF62-11A6-43EB-944B-477CAA3922F3}"/>
    <dgm:cxn modelId="{148F05DB-4F32-486E-8C32-F437ED600EDC}" type="presOf" srcId="{EC4A112A-63E3-4F93-B083-0DEF66B32C20}" destId="{B1424B75-1EF2-4207-A90E-98B8A7037CA2}" srcOrd="0" destOrd="0" presId="urn:microsoft.com/office/officeart/2005/8/layout/chevron2"/>
    <dgm:cxn modelId="{67162B4A-6F69-4401-9BFA-F99852093E4B}" type="presOf" srcId="{AFDDC7A6-B90C-4665-ACD4-FCFF46E952A9}" destId="{05B8855A-C356-4AB0-B72B-55A9FD69D935}" srcOrd="0" destOrd="0" presId="urn:microsoft.com/office/officeart/2005/8/layout/chevron2"/>
    <dgm:cxn modelId="{37611100-EAE6-4034-8503-C081566BD78C}" type="presOf" srcId="{1E52CDFC-4A03-4761-8D7C-6E90A8D57828}" destId="{03C07170-F8DD-425A-A2E7-1F7D9603A934}" srcOrd="0" destOrd="0" presId="urn:microsoft.com/office/officeart/2005/8/layout/chevron2"/>
    <dgm:cxn modelId="{D6019DCE-ABE3-444C-BCFA-DCD191CBDFCF}" type="presOf" srcId="{295011DE-B91B-4F73-979F-B49B83E73CD0}" destId="{523FD69F-B80B-4FA9-9C34-F4A400A5CB18}" srcOrd="0" destOrd="0" presId="urn:microsoft.com/office/officeart/2005/8/layout/chevron2"/>
    <dgm:cxn modelId="{F8AA26BE-ABA4-4154-BE5D-B2172587D8BE}" type="presOf" srcId="{5D0DACBB-CD3B-4AA8-B274-7C7D750C16EA}" destId="{523FD69F-B80B-4FA9-9C34-F4A400A5CB18}" srcOrd="0" destOrd="1" presId="urn:microsoft.com/office/officeart/2005/8/layout/chevron2"/>
    <dgm:cxn modelId="{6437D6A5-C483-4D2C-9B64-82496AF0BCFF}" srcId="{AFDDC7A6-B90C-4665-ACD4-FCFF46E952A9}" destId="{1E52CDFC-4A03-4761-8D7C-6E90A8D57828}" srcOrd="0" destOrd="0" parTransId="{F57A3D26-903D-43D9-A048-9B9979DFB45A}" sibTransId="{03DF1A11-9490-4639-AC7E-F432042B7CBD}"/>
    <dgm:cxn modelId="{9CEB58F5-FE54-4C52-8682-F132EDD6313B}" type="presOf" srcId="{A41C8571-EEFD-4DD9-9EE7-A7891704BF53}" destId="{DC2B965E-5B6A-4075-928A-3AAD473579EA}" srcOrd="0" destOrd="0" presId="urn:microsoft.com/office/officeart/2005/8/layout/chevron2"/>
    <dgm:cxn modelId="{4B8F9413-1524-496C-B19E-B5BA6A7ECE6C}" srcId="{288D7CBA-B17C-4749-AFB3-6D79A7C32CAB}" destId="{06A844CE-FD34-419F-868F-569F153085DF}" srcOrd="0" destOrd="0" parTransId="{36F95EE6-920D-47F0-A996-607DEAAEC969}" sibTransId="{05DB4073-CD3F-4DCA-8EB1-726AA31CE9E4}"/>
    <dgm:cxn modelId="{D85EF67D-D0B9-4781-9E64-6ABEADFFF702}" srcId="{1E52CDFC-4A03-4761-8D7C-6E90A8D57828}" destId="{A41C8571-EEFD-4DD9-9EE7-A7891704BF53}" srcOrd="0" destOrd="0" parTransId="{14BB41DD-4DB8-46AC-A110-92B4A2905C2E}" sibTransId="{E65A7916-086C-458C-AE99-4BF4CE5D8DED}"/>
    <dgm:cxn modelId="{E452356F-A376-4C95-AEF9-D1E920D62A7F}" srcId="{EC4A112A-63E3-4F93-B083-0DEF66B32C20}" destId="{5D0DACBB-CD3B-4AA8-B274-7C7D750C16EA}" srcOrd="1" destOrd="0" parTransId="{180BE25F-ADD1-414F-A908-F91CA046C1A9}" sibTransId="{C7D671BE-DB83-4324-8A41-C3F2D0D9368F}"/>
    <dgm:cxn modelId="{51F11A77-4722-4D71-A39B-09AEF045EF32}" srcId="{EC4A112A-63E3-4F93-B083-0DEF66B32C20}" destId="{295011DE-B91B-4F73-979F-B49B83E73CD0}" srcOrd="0" destOrd="0" parTransId="{6B211066-B226-40AA-880E-DD66312A343B}" sibTransId="{05FE6B04-4EA9-4114-B64C-589AE3F13002}"/>
    <dgm:cxn modelId="{1079239A-D61C-492E-9080-A02A5C2B3ACD}" type="presOf" srcId="{288D7CBA-B17C-4749-AFB3-6D79A7C32CAB}" destId="{9B318E2D-D703-45EE-A30F-6EB6FFF7041A}" srcOrd="0" destOrd="0" presId="urn:microsoft.com/office/officeart/2005/8/layout/chevron2"/>
    <dgm:cxn modelId="{ACD7FB32-4001-4D9E-B981-58DA697248D5}" srcId="{AFDDC7A6-B90C-4665-ACD4-FCFF46E952A9}" destId="{288D7CBA-B17C-4749-AFB3-6D79A7C32CAB}" srcOrd="2" destOrd="0" parTransId="{840256E5-B581-458B-8126-11848EBA473C}" sibTransId="{20EF4B09-43A4-4847-97F0-C1D52960FC6D}"/>
    <dgm:cxn modelId="{9D124AEC-8383-44C9-BFFB-6390578B0539}" type="presOf" srcId="{06A844CE-FD34-419F-868F-569F153085DF}" destId="{D152170A-3086-4C41-B3F7-380F2425B5CB}" srcOrd="0" destOrd="0" presId="urn:microsoft.com/office/officeart/2005/8/layout/chevron2"/>
    <dgm:cxn modelId="{7122D71C-8EBC-448D-B1C9-B6E90472AFA8}" type="presParOf" srcId="{05B8855A-C356-4AB0-B72B-55A9FD69D935}" destId="{80896537-717E-43E3-8A2D-CB4856120FAF}" srcOrd="0" destOrd="0" presId="urn:microsoft.com/office/officeart/2005/8/layout/chevron2"/>
    <dgm:cxn modelId="{FFEDD1B5-BD7F-495F-A0A6-A1C33AE45AFD}" type="presParOf" srcId="{80896537-717E-43E3-8A2D-CB4856120FAF}" destId="{03C07170-F8DD-425A-A2E7-1F7D9603A934}" srcOrd="0" destOrd="0" presId="urn:microsoft.com/office/officeart/2005/8/layout/chevron2"/>
    <dgm:cxn modelId="{CC2D4563-3BDB-4026-9DA6-A175D4EFCC87}" type="presParOf" srcId="{80896537-717E-43E3-8A2D-CB4856120FAF}" destId="{DC2B965E-5B6A-4075-928A-3AAD473579EA}" srcOrd="1" destOrd="0" presId="urn:microsoft.com/office/officeart/2005/8/layout/chevron2"/>
    <dgm:cxn modelId="{B9451850-6F8A-4679-9413-447A3E5720E7}" type="presParOf" srcId="{05B8855A-C356-4AB0-B72B-55A9FD69D935}" destId="{E012F113-868C-4D81-AF54-550D1AA636A7}" srcOrd="1" destOrd="0" presId="urn:microsoft.com/office/officeart/2005/8/layout/chevron2"/>
    <dgm:cxn modelId="{88CE7F06-69FA-425E-AF1E-C8501640DFE0}" type="presParOf" srcId="{05B8855A-C356-4AB0-B72B-55A9FD69D935}" destId="{996F1C78-1D14-40C0-8BE1-02ABC8B6A518}" srcOrd="2" destOrd="0" presId="urn:microsoft.com/office/officeart/2005/8/layout/chevron2"/>
    <dgm:cxn modelId="{DCEFBBAE-9AF4-4896-A646-238541191187}" type="presParOf" srcId="{996F1C78-1D14-40C0-8BE1-02ABC8B6A518}" destId="{B1424B75-1EF2-4207-A90E-98B8A7037CA2}" srcOrd="0" destOrd="0" presId="urn:microsoft.com/office/officeart/2005/8/layout/chevron2"/>
    <dgm:cxn modelId="{9A3CAA71-A50D-4464-B071-CA50B8C99964}" type="presParOf" srcId="{996F1C78-1D14-40C0-8BE1-02ABC8B6A518}" destId="{523FD69F-B80B-4FA9-9C34-F4A400A5CB18}" srcOrd="1" destOrd="0" presId="urn:microsoft.com/office/officeart/2005/8/layout/chevron2"/>
    <dgm:cxn modelId="{4202D330-EAFB-4E39-86CB-15AADCFBD321}" type="presParOf" srcId="{05B8855A-C356-4AB0-B72B-55A9FD69D935}" destId="{657F3980-D1A4-47EC-92CC-EF3FB98A7B4A}" srcOrd="3" destOrd="0" presId="urn:microsoft.com/office/officeart/2005/8/layout/chevron2"/>
    <dgm:cxn modelId="{D31417B4-95DB-4520-8072-55D0230FD956}" type="presParOf" srcId="{05B8855A-C356-4AB0-B72B-55A9FD69D935}" destId="{88FCCFC1-EF77-47FA-A4DB-072C912CAA54}" srcOrd="4" destOrd="0" presId="urn:microsoft.com/office/officeart/2005/8/layout/chevron2"/>
    <dgm:cxn modelId="{57E24D43-5D19-4EE7-8F41-1A2990E124C5}" type="presParOf" srcId="{88FCCFC1-EF77-47FA-A4DB-072C912CAA54}" destId="{9B318E2D-D703-45EE-A30F-6EB6FFF7041A}" srcOrd="0" destOrd="0" presId="urn:microsoft.com/office/officeart/2005/8/layout/chevron2"/>
    <dgm:cxn modelId="{159641A9-1FE8-4078-8541-4CE99E803B9C}" type="presParOf" srcId="{88FCCFC1-EF77-47FA-A4DB-072C912CAA54}" destId="{D152170A-3086-4C41-B3F7-380F2425B5C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DDC7A6-B90C-4665-ACD4-FCFF46E952A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52CDFC-4A03-4761-8D7C-6E90A8D57828}">
      <dgm:prSet phldrT="[Текст]"/>
      <dgm:spPr/>
      <dgm:t>
        <a:bodyPr/>
        <a:lstStyle/>
        <a:p>
          <a:r>
            <a:rPr lang="ru-RU" dirty="0" smtClean="0"/>
            <a:t>4.</a:t>
          </a:r>
          <a:endParaRPr lang="ru-RU" dirty="0"/>
        </a:p>
      </dgm:t>
    </dgm:pt>
    <dgm:pt modelId="{F57A3D26-903D-43D9-A048-9B9979DFB45A}" type="parTrans" cxnId="{6437D6A5-C483-4D2C-9B64-82496AF0BCFF}">
      <dgm:prSet/>
      <dgm:spPr/>
      <dgm:t>
        <a:bodyPr/>
        <a:lstStyle/>
        <a:p>
          <a:endParaRPr lang="ru-RU"/>
        </a:p>
      </dgm:t>
    </dgm:pt>
    <dgm:pt modelId="{03DF1A11-9490-4639-AC7E-F432042B7CBD}" type="sibTrans" cxnId="{6437D6A5-C483-4D2C-9B64-82496AF0BCFF}">
      <dgm:prSet/>
      <dgm:spPr/>
      <dgm:t>
        <a:bodyPr/>
        <a:lstStyle/>
        <a:p>
          <a:endParaRPr lang="ru-RU"/>
        </a:p>
      </dgm:t>
    </dgm:pt>
    <dgm:pt modelId="{A41C8571-EEFD-4DD9-9EE7-A7891704BF53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разработана нормативно-правовая база по МСОКО, внесены необходимые изменения в планирование работы Управления образования;</a:t>
          </a:r>
          <a:endParaRPr lang="ru-RU" sz="18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4BB41DD-4DB8-46AC-A110-92B4A2905C2E}" type="parTrans" cxnId="{D85EF67D-D0B9-4781-9E64-6ABEADFFF702}">
      <dgm:prSet/>
      <dgm:spPr/>
      <dgm:t>
        <a:bodyPr/>
        <a:lstStyle/>
        <a:p>
          <a:endParaRPr lang="ru-RU"/>
        </a:p>
      </dgm:t>
    </dgm:pt>
    <dgm:pt modelId="{E65A7916-086C-458C-AE99-4BF4CE5D8DED}" type="sibTrans" cxnId="{D85EF67D-D0B9-4781-9E64-6ABEADFFF702}">
      <dgm:prSet/>
      <dgm:spPr/>
      <dgm:t>
        <a:bodyPr/>
        <a:lstStyle/>
        <a:p>
          <a:endParaRPr lang="ru-RU"/>
        </a:p>
      </dgm:t>
    </dgm:pt>
    <dgm:pt modelId="{EC4A112A-63E3-4F93-B083-0DEF66B32C20}">
      <dgm:prSet phldrT="[Текст]"/>
      <dgm:spPr/>
      <dgm:t>
        <a:bodyPr/>
        <a:lstStyle/>
        <a:p>
          <a:r>
            <a:rPr lang="ru-RU" dirty="0" smtClean="0"/>
            <a:t>5.</a:t>
          </a:r>
          <a:endParaRPr lang="ru-RU" dirty="0"/>
        </a:p>
      </dgm:t>
    </dgm:pt>
    <dgm:pt modelId="{29C11603-9B28-4227-8FA4-7A2E9C711A6E}" type="parTrans" cxnId="{CABA05B4-D41E-4E36-AFEA-594EA95EBD79}">
      <dgm:prSet/>
      <dgm:spPr/>
      <dgm:t>
        <a:bodyPr/>
        <a:lstStyle/>
        <a:p>
          <a:endParaRPr lang="ru-RU"/>
        </a:p>
      </dgm:t>
    </dgm:pt>
    <dgm:pt modelId="{0B46FF62-11A6-43EB-944B-477CAA3922F3}" type="sibTrans" cxnId="{CABA05B4-D41E-4E36-AFEA-594EA95EBD79}">
      <dgm:prSet/>
      <dgm:spPr/>
      <dgm:t>
        <a:bodyPr/>
        <a:lstStyle/>
        <a:p>
          <a:endParaRPr lang="ru-RU"/>
        </a:p>
      </dgm:t>
    </dgm:pt>
    <dgm:pt modelId="{295011DE-B91B-4F73-979F-B49B83E73CD0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разработаны и апробированы оценочные показатели;</a:t>
          </a:r>
          <a:endParaRPr lang="ru-RU" sz="18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B211066-B226-40AA-880E-DD66312A343B}" type="parTrans" cxnId="{51F11A77-4722-4D71-A39B-09AEF045EF32}">
      <dgm:prSet/>
      <dgm:spPr/>
      <dgm:t>
        <a:bodyPr/>
        <a:lstStyle/>
        <a:p>
          <a:endParaRPr lang="ru-RU"/>
        </a:p>
      </dgm:t>
    </dgm:pt>
    <dgm:pt modelId="{05FE6B04-4EA9-4114-B64C-589AE3F13002}" type="sibTrans" cxnId="{51F11A77-4722-4D71-A39B-09AEF045EF32}">
      <dgm:prSet/>
      <dgm:spPr/>
      <dgm:t>
        <a:bodyPr/>
        <a:lstStyle/>
        <a:p>
          <a:endParaRPr lang="ru-RU"/>
        </a:p>
      </dgm:t>
    </dgm:pt>
    <dgm:pt modelId="{288D7CBA-B17C-4749-AFB3-6D79A7C32CAB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6</a:t>
          </a:r>
          <a:r>
            <a:rPr lang="ru-RU" sz="3400" dirty="0" smtClean="0"/>
            <a:t>.</a:t>
          </a:r>
          <a:endParaRPr lang="ru-RU" sz="3400" dirty="0"/>
        </a:p>
      </dgm:t>
    </dgm:pt>
    <dgm:pt modelId="{840256E5-B581-458B-8126-11848EBA473C}" type="parTrans" cxnId="{ACD7FB32-4001-4D9E-B981-58DA697248D5}">
      <dgm:prSet/>
      <dgm:spPr/>
      <dgm:t>
        <a:bodyPr/>
        <a:lstStyle/>
        <a:p>
          <a:endParaRPr lang="ru-RU"/>
        </a:p>
      </dgm:t>
    </dgm:pt>
    <dgm:pt modelId="{20EF4B09-43A4-4847-97F0-C1D52960FC6D}" type="sibTrans" cxnId="{ACD7FB32-4001-4D9E-B981-58DA697248D5}">
      <dgm:prSet/>
      <dgm:spPr/>
      <dgm:t>
        <a:bodyPr/>
        <a:lstStyle/>
        <a:p>
          <a:endParaRPr lang="ru-RU"/>
        </a:p>
      </dgm:t>
    </dgm:pt>
    <dgm:pt modelId="{06A844CE-FD34-419F-868F-569F153085D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намечены перспективы на дальнейшее совершенствование МСОКО </a:t>
          </a:r>
          <a:endParaRPr lang="ru-RU" sz="18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6F95EE6-920D-47F0-A996-607DEAAEC969}" type="parTrans" cxnId="{4B8F9413-1524-496C-B19E-B5BA6A7ECE6C}">
      <dgm:prSet/>
      <dgm:spPr/>
      <dgm:t>
        <a:bodyPr/>
        <a:lstStyle/>
        <a:p>
          <a:endParaRPr lang="ru-RU"/>
        </a:p>
      </dgm:t>
    </dgm:pt>
    <dgm:pt modelId="{05DB4073-CD3F-4DCA-8EB1-726AA31CE9E4}" type="sibTrans" cxnId="{4B8F9413-1524-496C-B19E-B5BA6A7ECE6C}">
      <dgm:prSet/>
      <dgm:spPr/>
      <dgm:t>
        <a:bodyPr/>
        <a:lstStyle/>
        <a:p>
          <a:endParaRPr lang="ru-RU"/>
        </a:p>
      </dgm:t>
    </dgm:pt>
    <dgm:pt modelId="{5D0DACBB-CD3B-4AA8-B274-7C7D750C16EA}">
      <dgm:prSet phldrT="[Текст]"/>
      <dgm:spPr/>
      <dgm:t>
        <a:bodyPr/>
        <a:lstStyle/>
        <a:p>
          <a:endParaRPr lang="ru-RU" sz="1600" dirty="0"/>
        </a:p>
      </dgm:t>
    </dgm:pt>
    <dgm:pt modelId="{180BE25F-ADD1-414F-A908-F91CA046C1A9}" type="parTrans" cxnId="{E452356F-A376-4C95-AEF9-D1E920D62A7F}">
      <dgm:prSet/>
      <dgm:spPr/>
      <dgm:t>
        <a:bodyPr/>
        <a:lstStyle/>
        <a:p>
          <a:endParaRPr lang="ru-RU"/>
        </a:p>
      </dgm:t>
    </dgm:pt>
    <dgm:pt modelId="{C7D671BE-DB83-4324-8A41-C3F2D0D9368F}" type="sibTrans" cxnId="{E452356F-A376-4C95-AEF9-D1E920D62A7F}">
      <dgm:prSet/>
      <dgm:spPr/>
      <dgm:t>
        <a:bodyPr/>
        <a:lstStyle/>
        <a:p>
          <a:endParaRPr lang="ru-RU"/>
        </a:p>
      </dgm:t>
    </dgm:pt>
    <dgm:pt modelId="{6D20D251-5DC5-414F-BE43-1ED69736C431}">
      <dgm:prSet phldrT="[Текст]"/>
      <dgm:spPr/>
      <dgm:t>
        <a:bodyPr/>
        <a:lstStyle/>
        <a:p>
          <a:endParaRPr lang="ru-RU" sz="1600" dirty="0"/>
        </a:p>
      </dgm:t>
    </dgm:pt>
    <dgm:pt modelId="{B9281BD6-D4A8-4E4B-B618-1B79FB12CD12}" type="parTrans" cxnId="{EA24119B-B4D8-4588-8D0E-482096D1D878}">
      <dgm:prSet/>
      <dgm:spPr/>
    </dgm:pt>
    <dgm:pt modelId="{A4E8B3D5-43D3-47D8-A386-4D390C684326}" type="sibTrans" cxnId="{EA24119B-B4D8-4588-8D0E-482096D1D878}">
      <dgm:prSet/>
      <dgm:spPr/>
    </dgm:pt>
    <dgm:pt modelId="{F988AD87-3C1B-4216-987B-E97A91652629}">
      <dgm:prSet phldrT="[Текст]"/>
      <dgm:spPr/>
      <dgm:t>
        <a:bodyPr/>
        <a:lstStyle/>
        <a:p>
          <a:endParaRPr lang="ru-RU" sz="1600" dirty="0"/>
        </a:p>
      </dgm:t>
    </dgm:pt>
    <dgm:pt modelId="{826D9A84-8D8D-4E27-92E9-183F69B1A874}" type="parTrans" cxnId="{E4F2BE1F-7B45-4206-9C97-059CC0D4FCB1}">
      <dgm:prSet/>
      <dgm:spPr/>
    </dgm:pt>
    <dgm:pt modelId="{475B479C-DBBC-4057-8865-DE428337CC21}" type="sibTrans" cxnId="{E4F2BE1F-7B45-4206-9C97-059CC0D4FCB1}">
      <dgm:prSet/>
      <dgm:spPr/>
    </dgm:pt>
    <dgm:pt modelId="{05B8855A-C356-4AB0-B72B-55A9FD69D935}" type="pres">
      <dgm:prSet presAssocID="{AFDDC7A6-B90C-4665-ACD4-FCFF46E952A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896537-717E-43E3-8A2D-CB4856120FAF}" type="pres">
      <dgm:prSet presAssocID="{1E52CDFC-4A03-4761-8D7C-6E90A8D57828}" presName="composite" presStyleCnt="0"/>
      <dgm:spPr/>
    </dgm:pt>
    <dgm:pt modelId="{03C07170-F8DD-425A-A2E7-1F7D9603A934}" type="pres">
      <dgm:prSet presAssocID="{1E52CDFC-4A03-4761-8D7C-6E90A8D5782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B965E-5B6A-4075-928A-3AAD473579EA}" type="pres">
      <dgm:prSet presAssocID="{1E52CDFC-4A03-4761-8D7C-6E90A8D5782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12F113-868C-4D81-AF54-550D1AA636A7}" type="pres">
      <dgm:prSet presAssocID="{03DF1A11-9490-4639-AC7E-F432042B7CBD}" presName="sp" presStyleCnt="0"/>
      <dgm:spPr/>
    </dgm:pt>
    <dgm:pt modelId="{996F1C78-1D14-40C0-8BE1-02ABC8B6A518}" type="pres">
      <dgm:prSet presAssocID="{EC4A112A-63E3-4F93-B083-0DEF66B32C20}" presName="composite" presStyleCnt="0"/>
      <dgm:spPr/>
    </dgm:pt>
    <dgm:pt modelId="{B1424B75-1EF2-4207-A90E-98B8A7037CA2}" type="pres">
      <dgm:prSet presAssocID="{EC4A112A-63E3-4F93-B083-0DEF66B32C2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FD69F-B80B-4FA9-9C34-F4A400A5CB18}" type="pres">
      <dgm:prSet presAssocID="{EC4A112A-63E3-4F93-B083-0DEF66B32C2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7F3980-D1A4-47EC-92CC-EF3FB98A7B4A}" type="pres">
      <dgm:prSet presAssocID="{0B46FF62-11A6-43EB-944B-477CAA3922F3}" presName="sp" presStyleCnt="0"/>
      <dgm:spPr/>
    </dgm:pt>
    <dgm:pt modelId="{88FCCFC1-EF77-47FA-A4DB-072C912CAA54}" type="pres">
      <dgm:prSet presAssocID="{288D7CBA-B17C-4749-AFB3-6D79A7C32CAB}" presName="composite" presStyleCnt="0"/>
      <dgm:spPr/>
    </dgm:pt>
    <dgm:pt modelId="{9B318E2D-D703-45EE-A30F-6EB6FFF7041A}" type="pres">
      <dgm:prSet presAssocID="{288D7CBA-B17C-4749-AFB3-6D79A7C32CA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2170A-3086-4C41-B3F7-380F2425B5CB}" type="pres">
      <dgm:prSet presAssocID="{288D7CBA-B17C-4749-AFB3-6D79A7C32CA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24119B-B4D8-4588-8D0E-482096D1D878}" srcId="{EC4A112A-63E3-4F93-B083-0DEF66B32C20}" destId="{6D20D251-5DC5-414F-BE43-1ED69736C431}" srcOrd="2" destOrd="0" parTransId="{B9281BD6-D4A8-4E4B-B618-1B79FB12CD12}" sibTransId="{A4E8B3D5-43D3-47D8-A386-4D390C684326}"/>
    <dgm:cxn modelId="{55E9B9B8-221E-4967-BDC5-335AEB10D797}" type="presOf" srcId="{AFDDC7A6-B90C-4665-ACD4-FCFF46E952A9}" destId="{05B8855A-C356-4AB0-B72B-55A9FD69D935}" srcOrd="0" destOrd="0" presId="urn:microsoft.com/office/officeart/2005/8/layout/chevron2"/>
    <dgm:cxn modelId="{CABA05B4-D41E-4E36-AFEA-594EA95EBD79}" srcId="{AFDDC7A6-B90C-4665-ACD4-FCFF46E952A9}" destId="{EC4A112A-63E3-4F93-B083-0DEF66B32C20}" srcOrd="1" destOrd="0" parTransId="{29C11603-9B28-4227-8FA4-7A2E9C711A6E}" sibTransId="{0B46FF62-11A6-43EB-944B-477CAA3922F3}"/>
    <dgm:cxn modelId="{6569D949-4A5B-4BA3-8B61-2508462C74A2}" type="presOf" srcId="{295011DE-B91B-4F73-979F-B49B83E73CD0}" destId="{523FD69F-B80B-4FA9-9C34-F4A400A5CB18}" srcOrd="0" destOrd="0" presId="urn:microsoft.com/office/officeart/2005/8/layout/chevron2"/>
    <dgm:cxn modelId="{EF914E0B-AC59-4BAB-89E7-E19116AD606C}" type="presOf" srcId="{A41C8571-EEFD-4DD9-9EE7-A7891704BF53}" destId="{DC2B965E-5B6A-4075-928A-3AAD473579EA}" srcOrd="0" destOrd="0" presId="urn:microsoft.com/office/officeart/2005/8/layout/chevron2"/>
    <dgm:cxn modelId="{5C61CE18-CCDD-4DEC-858C-8FB9FE7213B8}" type="presOf" srcId="{EC4A112A-63E3-4F93-B083-0DEF66B32C20}" destId="{B1424B75-1EF2-4207-A90E-98B8A7037CA2}" srcOrd="0" destOrd="0" presId="urn:microsoft.com/office/officeart/2005/8/layout/chevron2"/>
    <dgm:cxn modelId="{E4F2BE1F-7B45-4206-9C97-059CC0D4FCB1}" srcId="{EC4A112A-63E3-4F93-B083-0DEF66B32C20}" destId="{F988AD87-3C1B-4216-987B-E97A91652629}" srcOrd="1" destOrd="0" parTransId="{826D9A84-8D8D-4E27-92E9-183F69B1A874}" sibTransId="{475B479C-DBBC-4057-8865-DE428337CC21}"/>
    <dgm:cxn modelId="{00DE4555-8353-4A0A-96DE-87228FB622B0}" type="presOf" srcId="{5D0DACBB-CD3B-4AA8-B274-7C7D750C16EA}" destId="{523FD69F-B80B-4FA9-9C34-F4A400A5CB18}" srcOrd="0" destOrd="3" presId="urn:microsoft.com/office/officeart/2005/8/layout/chevron2"/>
    <dgm:cxn modelId="{6437D6A5-C483-4D2C-9B64-82496AF0BCFF}" srcId="{AFDDC7A6-B90C-4665-ACD4-FCFF46E952A9}" destId="{1E52CDFC-4A03-4761-8D7C-6E90A8D57828}" srcOrd="0" destOrd="0" parTransId="{F57A3D26-903D-43D9-A048-9B9979DFB45A}" sibTransId="{03DF1A11-9490-4639-AC7E-F432042B7CBD}"/>
    <dgm:cxn modelId="{B4E5F4FD-870D-46FA-8087-37F4682E038E}" type="presOf" srcId="{288D7CBA-B17C-4749-AFB3-6D79A7C32CAB}" destId="{9B318E2D-D703-45EE-A30F-6EB6FFF7041A}" srcOrd="0" destOrd="0" presId="urn:microsoft.com/office/officeart/2005/8/layout/chevron2"/>
    <dgm:cxn modelId="{8BC8DF02-2558-4068-B1F3-47E5301C6A24}" type="presOf" srcId="{F988AD87-3C1B-4216-987B-E97A91652629}" destId="{523FD69F-B80B-4FA9-9C34-F4A400A5CB18}" srcOrd="0" destOrd="1" presId="urn:microsoft.com/office/officeart/2005/8/layout/chevron2"/>
    <dgm:cxn modelId="{351D8829-7011-405B-A478-B74C18773027}" type="presOf" srcId="{6D20D251-5DC5-414F-BE43-1ED69736C431}" destId="{523FD69F-B80B-4FA9-9C34-F4A400A5CB18}" srcOrd="0" destOrd="2" presId="urn:microsoft.com/office/officeart/2005/8/layout/chevron2"/>
    <dgm:cxn modelId="{EE40237E-8520-457D-BCF4-5D67ACA87481}" type="presOf" srcId="{1E52CDFC-4A03-4761-8D7C-6E90A8D57828}" destId="{03C07170-F8DD-425A-A2E7-1F7D9603A934}" srcOrd="0" destOrd="0" presId="urn:microsoft.com/office/officeart/2005/8/layout/chevron2"/>
    <dgm:cxn modelId="{4B8F9413-1524-496C-B19E-B5BA6A7ECE6C}" srcId="{288D7CBA-B17C-4749-AFB3-6D79A7C32CAB}" destId="{06A844CE-FD34-419F-868F-569F153085DF}" srcOrd="0" destOrd="0" parTransId="{36F95EE6-920D-47F0-A996-607DEAAEC969}" sibTransId="{05DB4073-CD3F-4DCA-8EB1-726AA31CE9E4}"/>
    <dgm:cxn modelId="{D85EF67D-D0B9-4781-9E64-6ABEADFFF702}" srcId="{1E52CDFC-4A03-4761-8D7C-6E90A8D57828}" destId="{A41C8571-EEFD-4DD9-9EE7-A7891704BF53}" srcOrd="0" destOrd="0" parTransId="{14BB41DD-4DB8-46AC-A110-92B4A2905C2E}" sibTransId="{E65A7916-086C-458C-AE99-4BF4CE5D8DED}"/>
    <dgm:cxn modelId="{E452356F-A376-4C95-AEF9-D1E920D62A7F}" srcId="{EC4A112A-63E3-4F93-B083-0DEF66B32C20}" destId="{5D0DACBB-CD3B-4AA8-B274-7C7D750C16EA}" srcOrd="3" destOrd="0" parTransId="{180BE25F-ADD1-414F-A908-F91CA046C1A9}" sibTransId="{C7D671BE-DB83-4324-8A41-C3F2D0D9368F}"/>
    <dgm:cxn modelId="{51F11A77-4722-4D71-A39B-09AEF045EF32}" srcId="{EC4A112A-63E3-4F93-B083-0DEF66B32C20}" destId="{295011DE-B91B-4F73-979F-B49B83E73CD0}" srcOrd="0" destOrd="0" parTransId="{6B211066-B226-40AA-880E-DD66312A343B}" sibTransId="{05FE6B04-4EA9-4114-B64C-589AE3F13002}"/>
    <dgm:cxn modelId="{91A64022-6053-458B-8269-4835F56AF774}" type="presOf" srcId="{06A844CE-FD34-419F-868F-569F153085DF}" destId="{D152170A-3086-4C41-B3F7-380F2425B5CB}" srcOrd="0" destOrd="0" presId="urn:microsoft.com/office/officeart/2005/8/layout/chevron2"/>
    <dgm:cxn modelId="{ACD7FB32-4001-4D9E-B981-58DA697248D5}" srcId="{AFDDC7A6-B90C-4665-ACD4-FCFF46E952A9}" destId="{288D7CBA-B17C-4749-AFB3-6D79A7C32CAB}" srcOrd="2" destOrd="0" parTransId="{840256E5-B581-458B-8126-11848EBA473C}" sibTransId="{20EF4B09-43A4-4847-97F0-C1D52960FC6D}"/>
    <dgm:cxn modelId="{58F81B67-D749-41D3-A82D-DB29BDCD9E62}" type="presParOf" srcId="{05B8855A-C356-4AB0-B72B-55A9FD69D935}" destId="{80896537-717E-43E3-8A2D-CB4856120FAF}" srcOrd="0" destOrd="0" presId="urn:microsoft.com/office/officeart/2005/8/layout/chevron2"/>
    <dgm:cxn modelId="{052F4A8A-E0B6-4979-858F-A5EE4742EB44}" type="presParOf" srcId="{80896537-717E-43E3-8A2D-CB4856120FAF}" destId="{03C07170-F8DD-425A-A2E7-1F7D9603A934}" srcOrd="0" destOrd="0" presId="urn:microsoft.com/office/officeart/2005/8/layout/chevron2"/>
    <dgm:cxn modelId="{C301F2F4-6668-48FE-8A42-49EEAB50796A}" type="presParOf" srcId="{80896537-717E-43E3-8A2D-CB4856120FAF}" destId="{DC2B965E-5B6A-4075-928A-3AAD473579EA}" srcOrd="1" destOrd="0" presId="urn:microsoft.com/office/officeart/2005/8/layout/chevron2"/>
    <dgm:cxn modelId="{1AD3D07B-DDB7-4083-9A44-ACD218199061}" type="presParOf" srcId="{05B8855A-C356-4AB0-B72B-55A9FD69D935}" destId="{E012F113-868C-4D81-AF54-550D1AA636A7}" srcOrd="1" destOrd="0" presId="urn:microsoft.com/office/officeart/2005/8/layout/chevron2"/>
    <dgm:cxn modelId="{DFA5A8B1-6861-4A45-A0D3-5FE15E10BD2E}" type="presParOf" srcId="{05B8855A-C356-4AB0-B72B-55A9FD69D935}" destId="{996F1C78-1D14-40C0-8BE1-02ABC8B6A518}" srcOrd="2" destOrd="0" presId="urn:microsoft.com/office/officeart/2005/8/layout/chevron2"/>
    <dgm:cxn modelId="{C06AEF1E-7A26-4A05-B5C1-C75715E90B81}" type="presParOf" srcId="{996F1C78-1D14-40C0-8BE1-02ABC8B6A518}" destId="{B1424B75-1EF2-4207-A90E-98B8A7037CA2}" srcOrd="0" destOrd="0" presId="urn:microsoft.com/office/officeart/2005/8/layout/chevron2"/>
    <dgm:cxn modelId="{098398AA-3742-46EC-BD65-7B9D59C647C5}" type="presParOf" srcId="{996F1C78-1D14-40C0-8BE1-02ABC8B6A518}" destId="{523FD69F-B80B-4FA9-9C34-F4A400A5CB18}" srcOrd="1" destOrd="0" presId="urn:microsoft.com/office/officeart/2005/8/layout/chevron2"/>
    <dgm:cxn modelId="{3CB3C0A6-885E-4EFE-A16E-D25F9BAE8F9F}" type="presParOf" srcId="{05B8855A-C356-4AB0-B72B-55A9FD69D935}" destId="{657F3980-D1A4-47EC-92CC-EF3FB98A7B4A}" srcOrd="3" destOrd="0" presId="urn:microsoft.com/office/officeart/2005/8/layout/chevron2"/>
    <dgm:cxn modelId="{4CBA0541-CED0-4949-9C0B-09D38B68D147}" type="presParOf" srcId="{05B8855A-C356-4AB0-B72B-55A9FD69D935}" destId="{88FCCFC1-EF77-47FA-A4DB-072C912CAA54}" srcOrd="4" destOrd="0" presId="urn:microsoft.com/office/officeart/2005/8/layout/chevron2"/>
    <dgm:cxn modelId="{FD45B775-911B-48E4-9762-840D7EECC184}" type="presParOf" srcId="{88FCCFC1-EF77-47FA-A4DB-072C912CAA54}" destId="{9B318E2D-D703-45EE-A30F-6EB6FFF7041A}" srcOrd="0" destOrd="0" presId="urn:microsoft.com/office/officeart/2005/8/layout/chevron2"/>
    <dgm:cxn modelId="{08A4BD95-49E0-4B0E-BD00-D3FCA471DF5A}" type="presParOf" srcId="{88FCCFC1-EF77-47FA-A4DB-072C912CAA54}" destId="{D152170A-3086-4C41-B3F7-380F2425B5C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117B4F-FA62-4D92-96A4-97EEB3D72C03}">
      <dsp:nvSpPr>
        <dsp:cNvPr id="0" name=""/>
        <dsp:cNvSpPr/>
      </dsp:nvSpPr>
      <dsp:spPr>
        <a:xfrm>
          <a:off x="1590873" y="0"/>
          <a:ext cx="4389437" cy="438943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18EBF-1350-40DA-989E-EC978753B7C1}">
      <dsp:nvSpPr>
        <dsp:cNvPr id="0" name=""/>
        <dsp:cNvSpPr/>
      </dsp:nvSpPr>
      <dsp:spPr>
        <a:xfrm>
          <a:off x="3785592" y="441301"/>
          <a:ext cx="2853134" cy="1039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</a:rPr>
            <a:t>Муниципальные статистические показатели</a:t>
          </a:r>
          <a:endParaRPr lang="ru-RU" sz="1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785592" y="441301"/>
        <a:ext cx="2853134" cy="1039062"/>
      </dsp:txXfrm>
    </dsp:sp>
    <dsp:sp modelId="{DF658706-3485-4B82-A982-CE7974A4E6BB}">
      <dsp:nvSpPr>
        <dsp:cNvPr id="0" name=""/>
        <dsp:cNvSpPr/>
      </dsp:nvSpPr>
      <dsp:spPr>
        <a:xfrm>
          <a:off x="3785592" y="1610246"/>
          <a:ext cx="2853134" cy="1039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</a:rPr>
            <a:t>Муниципальные оценочные показатели</a:t>
          </a:r>
          <a:endParaRPr lang="ru-RU" sz="1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785592" y="1610246"/>
        <a:ext cx="2853134" cy="1039062"/>
      </dsp:txXfrm>
    </dsp:sp>
    <dsp:sp modelId="{04BA54E0-7DF6-4576-AAC7-C9E689CBF7FF}">
      <dsp:nvSpPr>
        <dsp:cNvPr id="0" name=""/>
        <dsp:cNvSpPr/>
      </dsp:nvSpPr>
      <dsp:spPr>
        <a:xfrm>
          <a:off x="3785592" y="2779190"/>
          <a:ext cx="2853134" cy="1039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</a:rPr>
            <a:t>Областные оценочные показатели</a:t>
          </a:r>
          <a:endParaRPr lang="ru-RU" sz="1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785592" y="2779190"/>
        <a:ext cx="2853134" cy="10390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C07170-F8DD-425A-A2E7-1F7D9603A934}">
      <dsp:nvSpPr>
        <dsp:cNvPr id="0" name=""/>
        <dsp:cNvSpPr/>
      </dsp:nvSpPr>
      <dsp:spPr>
        <a:xfrm rot="5400000">
          <a:off x="-261021" y="263537"/>
          <a:ext cx="1740140" cy="12180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1.</a:t>
          </a:r>
          <a:endParaRPr lang="ru-RU" sz="3400" kern="1200" dirty="0"/>
        </a:p>
      </dsp:txBody>
      <dsp:txXfrm rot="5400000">
        <a:off x="-261021" y="263537"/>
        <a:ext cx="1740140" cy="1218098"/>
      </dsp:txXfrm>
    </dsp:sp>
    <dsp:sp modelId="{DC2B965E-5B6A-4075-928A-3AAD473579EA}">
      <dsp:nvSpPr>
        <dsp:cNvPr id="0" name=""/>
        <dsp:cNvSpPr/>
      </dsp:nvSpPr>
      <dsp:spPr>
        <a:xfrm rot="5400000">
          <a:off x="4158303" y="-2937689"/>
          <a:ext cx="1131091" cy="7011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изучены нормативные документы всех уровней по вопросам  МСОКО, изучен  имеющийся опыт по данному направлению</a:t>
          </a:r>
          <a:r>
            <a:rPr lang="ru-RU" sz="24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ru-RU" sz="2400" kern="12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58303" y="-2937689"/>
        <a:ext cx="1131091" cy="7011501"/>
      </dsp:txXfrm>
    </dsp:sp>
    <dsp:sp modelId="{B1424B75-1EF2-4207-A90E-98B8A7037CA2}">
      <dsp:nvSpPr>
        <dsp:cNvPr id="0" name=""/>
        <dsp:cNvSpPr/>
      </dsp:nvSpPr>
      <dsp:spPr>
        <a:xfrm rot="5400000">
          <a:off x="-261021" y="1811094"/>
          <a:ext cx="1740140" cy="12180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2.</a:t>
          </a:r>
          <a:endParaRPr lang="ru-RU" sz="3400" kern="1200" dirty="0"/>
        </a:p>
      </dsp:txBody>
      <dsp:txXfrm rot="5400000">
        <a:off x="-261021" y="1811094"/>
        <a:ext cx="1740140" cy="1218098"/>
      </dsp:txXfrm>
    </dsp:sp>
    <dsp:sp modelId="{523FD69F-B80B-4FA9-9C34-F4A400A5CB18}">
      <dsp:nvSpPr>
        <dsp:cNvPr id="0" name=""/>
        <dsp:cNvSpPr/>
      </dsp:nvSpPr>
      <dsp:spPr>
        <a:xfrm rot="5400000">
          <a:off x="4158303" y="-1390131"/>
          <a:ext cx="1131091" cy="7011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систематизированы и проанализированы базы статистических данных  условий функционирования и развития системы образования </a:t>
          </a:r>
          <a:r>
            <a:rPr lang="ru-RU" sz="1800" kern="1200" dirty="0" err="1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Пластовского</a:t>
          </a: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муниципального района и образовательных организаций;</a:t>
          </a:r>
          <a:endParaRPr lang="ru-RU" sz="1800" kern="12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</dsp:txBody>
      <dsp:txXfrm rot="5400000">
        <a:off x="4158303" y="-1390131"/>
        <a:ext cx="1131091" cy="7011501"/>
      </dsp:txXfrm>
    </dsp:sp>
    <dsp:sp modelId="{9B318E2D-D703-45EE-A30F-6EB6FFF7041A}">
      <dsp:nvSpPr>
        <dsp:cNvPr id="0" name=""/>
        <dsp:cNvSpPr/>
      </dsp:nvSpPr>
      <dsp:spPr>
        <a:xfrm rot="5400000">
          <a:off x="-261021" y="3358651"/>
          <a:ext cx="1740140" cy="12180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3</a:t>
          </a:r>
          <a:r>
            <a:rPr lang="ru-RU" sz="3400" kern="1200" dirty="0" smtClean="0"/>
            <a:t>.</a:t>
          </a:r>
          <a:endParaRPr lang="ru-RU" sz="3400" kern="1200" dirty="0"/>
        </a:p>
      </dsp:txBody>
      <dsp:txXfrm rot="5400000">
        <a:off x="-261021" y="3358651"/>
        <a:ext cx="1740140" cy="1218098"/>
      </dsp:txXfrm>
    </dsp:sp>
    <dsp:sp modelId="{D152170A-3086-4C41-B3F7-380F2425B5CB}">
      <dsp:nvSpPr>
        <dsp:cNvPr id="0" name=""/>
        <dsp:cNvSpPr/>
      </dsp:nvSpPr>
      <dsp:spPr>
        <a:xfrm rot="5400000">
          <a:off x="4158303" y="157425"/>
          <a:ext cx="1131091" cy="7011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рассмотрено состояние данного вопроса на совещаниях руководителей образовательных организаций;</a:t>
          </a:r>
          <a:endParaRPr lang="ru-RU" sz="1800" kern="12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58303" y="157425"/>
        <a:ext cx="1131091" cy="701150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C07170-F8DD-425A-A2E7-1F7D9603A934}">
      <dsp:nvSpPr>
        <dsp:cNvPr id="0" name=""/>
        <dsp:cNvSpPr/>
      </dsp:nvSpPr>
      <dsp:spPr>
        <a:xfrm rot="5400000">
          <a:off x="-261021" y="263537"/>
          <a:ext cx="1740140" cy="12180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4.</a:t>
          </a:r>
          <a:endParaRPr lang="ru-RU" sz="3400" kern="1200" dirty="0"/>
        </a:p>
      </dsp:txBody>
      <dsp:txXfrm rot="5400000">
        <a:off x="-261021" y="263537"/>
        <a:ext cx="1740140" cy="1218098"/>
      </dsp:txXfrm>
    </dsp:sp>
    <dsp:sp modelId="{DC2B965E-5B6A-4075-928A-3AAD473579EA}">
      <dsp:nvSpPr>
        <dsp:cNvPr id="0" name=""/>
        <dsp:cNvSpPr/>
      </dsp:nvSpPr>
      <dsp:spPr>
        <a:xfrm rot="5400000">
          <a:off x="4158303" y="-2937689"/>
          <a:ext cx="1131091" cy="7011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разработана нормативно-правовая база по МСОКО, внесены необходимые изменения в планирование работы Управления образования;</a:t>
          </a:r>
          <a:endParaRPr lang="ru-RU" sz="1800" kern="12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58303" y="-2937689"/>
        <a:ext cx="1131091" cy="7011501"/>
      </dsp:txXfrm>
    </dsp:sp>
    <dsp:sp modelId="{B1424B75-1EF2-4207-A90E-98B8A7037CA2}">
      <dsp:nvSpPr>
        <dsp:cNvPr id="0" name=""/>
        <dsp:cNvSpPr/>
      </dsp:nvSpPr>
      <dsp:spPr>
        <a:xfrm rot="5400000">
          <a:off x="-261021" y="1811094"/>
          <a:ext cx="1740140" cy="12180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5.</a:t>
          </a:r>
          <a:endParaRPr lang="ru-RU" sz="3400" kern="1200" dirty="0"/>
        </a:p>
      </dsp:txBody>
      <dsp:txXfrm rot="5400000">
        <a:off x="-261021" y="1811094"/>
        <a:ext cx="1740140" cy="1218098"/>
      </dsp:txXfrm>
    </dsp:sp>
    <dsp:sp modelId="{523FD69F-B80B-4FA9-9C34-F4A400A5CB18}">
      <dsp:nvSpPr>
        <dsp:cNvPr id="0" name=""/>
        <dsp:cNvSpPr/>
      </dsp:nvSpPr>
      <dsp:spPr>
        <a:xfrm rot="5400000">
          <a:off x="4158303" y="-1390131"/>
          <a:ext cx="1131091" cy="7011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разработаны и апробированы оценочные показатели;</a:t>
          </a:r>
          <a:endParaRPr lang="ru-RU" sz="1800" kern="12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5400000">
        <a:off x="4158303" y="-1390131"/>
        <a:ext cx="1131091" cy="7011501"/>
      </dsp:txXfrm>
    </dsp:sp>
    <dsp:sp modelId="{9B318E2D-D703-45EE-A30F-6EB6FFF7041A}">
      <dsp:nvSpPr>
        <dsp:cNvPr id="0" name=""/>
        <dsp:cNvSpPr/>
      </dsp:nvSpPr>
      <dsp:spPr>
        <a:xfrm rot="5400000">
          <a:off x="-261021" y="3358651"/>
          <a:ext cx="1740140" cy="12180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6</a:t>
          </a:r>
          <a:r>
            <a:rPr lang="ru-RU" sz="3400" kern="1200" dirty="0" smtClean="0"/>
            <a:t>.</a:t>
          </a:r>
          <a:endParaRPr lang="ru-RU" sz="3400" kern="1200" dirty="0"/>
        </a:p>
      </dsp:txBody>
      <dsp:txXfrm rot="5400000">
        <a:off x="-261021" y="3358651"/>
        <a:ext cx="1740140" cy="1218098"/>
      </dsp:txXfrm>
    </dsp:sp>
    <dsp:sp modelId="{D152170A-3086-4C41-B3F7-380F2425B5CB}">
      <dsp:nvSpPr>
        <dsp:cNvPr id="0" name=""/>
        <dsp:cNvSpPr/>
      </dsp:nvSpPr>
      <dsp:spPr>
        <a:xfrm rot="5400000">
          <a:off x="4158303" y="157425"/>
          <a:ext cx="1131091" cy="7011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намечены перспективы на дальнейшее совершенствование МСОКО </a:t>
          </a:r>
          <a:endParaRPr lang="ru-RU" sz="1800" kern="12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58303" y="157425"/>
        <a:ext cx="1131091" cy="7011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B58D9B-8578-4B39-B9D0-452CBCFC87B6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57341-49EA-48C3-A342-1D66A708B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B027-075A-4E14-8A2E-3EF1DBC943D6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3D2-6AFF-42B4-B011-04AD5EDC37E1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B896A-8445-4143-B9DB-AD923623505A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9DF6-F0A7-4AE2-AA3F-DC8DD15585C3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1AD30-EB91-4111-B721-7C9146A7CAE2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E319-3BEC-42CE-882D-1FE989901415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3274-F618-4C79-A6AA-B444CCB2B973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76E5A-0AC8-48E9-BEA1-B0CC94B92E31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0D3D-7FB4-4120-8244-3FE8947E1290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0E37-9F29-4623-9D72-CB43EDEE76B4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FFFA-3CE3-431A-868E-FF542D52ED43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05A804-B1D3-4BA3-86FD-038EA2A3F52C}" type="datetime1">
              <a:rPr lang="ru-RU" smtClean="0"/>
              <a:pPr/>
              <a:t>26.11.2019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4574"/>
            </a:avLst>
          </a:prstGeom>
          <a:blipFill>
            <a:blip r:embed="rId2" cstate="print"/>
            <a:stretch>
              <a:fillRect/>
            </a:stretch>
          </a:blipFill>
          <a:ln w="25400" cap="rnd">
            <a:noFill/>
            <a:round/>
          </a:ln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857364"/>
            <a:ext cx="82153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система оценки качества образования </a:t>
            </a:r>
          </a:p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Пластовского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4714884"/>
            <a:ext cx="79919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группы: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Нина Алексеевна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Аристенко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Начальник Управления образования </a:t>
            </a:r>
          </a:p>
          <a:p>
            <a:pPr algn="r"/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Пластовского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герб город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1500166" cy="1571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47664" y="47667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Управление образования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Пластовского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муниципального района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системы показателей МСОКО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содержания и процессов МСОКО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889716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5408" y="2060848"/>
            <a:ext cx="5328592" cy="3734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499176" cy="4206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Объекты оценки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484784"/>
            <a:ext cx="2664296" cy="1277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Образовательные программы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3203848" y="1484784"/>
            <a:ext cx="2808312" cy="1277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Условия реализуемых образовательных программ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4"/>
          <p:cNvSpPr txBox="1">
            <a:spLocks/>
          </p:cNvSpPr>
          <p:nvPr/>
        </p:nvSpPr>
        <p:spPr>
          <a:xfrm>
            <a:off x="6228184" y="1484784"/>
            <a:ext cx="2808312" cy="1277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Результаты освоения образовательных программ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51520" y="3212976"/>
          <a:ext cx="8640960" cy="32613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664296"/>
                <a:gridCol w="3096344"/>
                <a:gridCol w="2880320"/>
              </a:tblGrid>
              <a:tr h="295232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«Фестиваль педагогических идей», «Лучшая методическая разработка урока», «Лучшие </a:t>
                      </a:r>
                      <a:r>
                        <a:rPr kumimoji="0" lang="ru-RU" sz="16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портфолио</a:t>
                      </a:r>
                      <a:r>
                        <a:rPr kumimoji="0"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учителя»</a:t>
                      </a:r>
                    </a:p>
                    <a:p>
                      <a:pPr algn="ctr"/>
                      <a:r>
                        <a:rPr kumimoji="0" lang="ru-RU" sz="16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«О проведении районной методической выставки»</a:t>
                      </a:r>
                      <a:endParaRPr lang="ru-RU" sz="1600" b="0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«Педагогический дебют», «Детский сад  года», «Учитель года», «Сердце отдаю детям», «Воспитать человека», «Самый классный </a:t>
                      </a:r>
                      <a:r>
                        <a:rPr kumimoji="0" lang="ru-RU" sz="16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классный</a:t>
                      </a:r>
                      <a:r>
                        <a:rPr kumimoji="0"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», «Правила движения каникул  не знают», «Педагог ДОУ»,</a:t>
                      </a:r>
                    </a:p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Конкурс</a:t>
                      </a:r>
                      <a:r>
                        <a:rPr kumimoji="0" lang="ru-RU" sz="16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официальных сайтов ОО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«Лучшая организация профилактической работы образовательных учреждений по профилактике безнадзорности и правонарушений несовершеннолетних»,  «Ученик года», конкурс проектов учащихся ОО, Всероссийский конкурс юных чтецов «Живая классика»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7670" y="3068960"/>
            <a:ext cx="4846330" cy="3036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2976"/>
            <a:ext cx="4580068" cy="2972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-140732"/>
            <a:ext cx="382027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165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165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165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-140732"/>
            <a:ext cx="382027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165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165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165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727684" y="-855476"/>
            <a:ext cx="2664296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Количественные показатели эффективности работы руководителей ОО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96752"/>
            <a:ext cx="3168352" cy="4449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288557" y="-31973"/>
            <a:ext cx="3152775" cy="561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015383" y="1681361"/>
            <a:ext cx="3276600" cy="561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414936" y="2137792"/>
            <a:ext cx="3343275" cy="578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/>
          </a:bodyPr>
          <a:lstStyle/>
          <a:p>
            <a:pPr lvl="0"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РИСКИ ВНЕДРЕНИЯ И РЕАЛИЗАЦИИ МСОКО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229600" cy="53492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Риски 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Минимизация рисков 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Недостаточный уровень </a:t>
                      </a:r>
                      <a:r>
                        <a:rPr lang="ru-RU" sz="1400" dirty="0" err="1"/>
                        <a:t>сформированности</a:t>
                      </a:r>
                      <a:r>
                        <a:rPr lang="ru-RU" sz="1400" dirty="0"/>
                        <a:t> нормативной базы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Создание алгоритмов, порядков  взаимодействия всех субъектов по обмену информацией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 Нехватка специалистов для проведения аналитической работы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Организация обучения специалистов анализу результатов оценочных процедур.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Внесение изменений в штатное расписание 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Неготовность педагогических коллективов к принятию объективных результатов оценки качества образования обучающихся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Проведение мероприятий по совершенствованию механизмов доведения информации по результатам оценочных процедур, в том числе и психологическая поддержка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Несовпадение результатов внешнего и внутреннего оценивания 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Организация обучения педагогических и руководящих работников  использованию результатов оценочных процедур и планированию коррекционных мероприятий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586440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РЕАЛИЗАЦИИ МОДЕЛИ МСОКО НА ДАННОМ ЭТАПЕ: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229600" cy="4840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РЕАЛИЗАЦИИ МОДЕЛИ МСОКО НА ДАННОМ ЭТАПЕ:</a:t>
            </a:r>
            <a:endParaRPr lang="ru-RU" sz="36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229600" cy="4840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4574"/>
            </a:avLst>
          </a:prstGeom>
          <a:blipFill>
            <a:blip r:embed="rId2" cstate="print"/>
            <a:stretch>
              <a:fillRect/>
            </a:stretch>
          </a:blipFill>
          <a:ln w="25400" cap="rnd">
            <a:noFill/>
            <a:round/>
          </a:ln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Сеть организаций системы образования </a:t>
            </a: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Пластовского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0"/>
          <a:ext cx="8219256" cy="3239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9752"/>
                <a:gridCol w="2739752"/>
                <a:gridCol w="2739752"/>
              </a:tblGrid>
              <a:tr h="1026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Дошкольные организации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79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Общеобразовательные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организации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6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Организации дополнительного образования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6" name="Рисунок 5" descr="C:\Users\user\Desktop\shkola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273630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Kh33pNWJV4pbSnJJCOIn_22_b39801cd04ff86c11200d1d8967b6984_avatar_ful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3"/>
            <a:ext cx="27363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Доп.-образ.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268218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Нормативная база  функционирования МСОКО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федерального уровня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Федеральный закон от 29.12.2012 г. №273-ФЗ «Об образовании в Российской Федерации»</a:t>
            </a:r>
          </a:p>
          <a:p>
            <a:pPr algn="just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Постановление Правительства РФ от 26.12.2017г. №1642 «Об утверждении государственной программы Российской Федерации «Развитие образования»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Рисунок 4" descr="C:\Users\user\Desktop\f1c6eeb8d42378899ecaf3ab529afbcf-1024x3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374441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521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Нормативная база функционирования МСОКО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регионального уровня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 Челябинской области от 29.08.2013г. №515-ЗО «Об образовании в Челябинской области» (в редакции от 11.05.2016 г. №340-ЗО)</a:t>
            </a:r>
          </a:p>
          <a:p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Челябинской от 14.12.2016г. №01/3525 « Об утверждении Концепции региональной системы оценки качества образования Челябинской области»</a:t>
            </a:r>
          </a:p>
          <a:p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Челябинской области от 22.12.2016г. №03-02/11974 «Об утверждении Региональной модели оценки качества общего образования Челябинской области»</a:t>
            </a:r>
          </a:p>
          <a:p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Челябинской области от 13.12.2013г. №01/4732 «Об организации мониторинга системы образования в Челябинской области»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5" name="Рисунок 4" descr="C:\Users\user\Desktop\k0712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187220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5" name="Содержимое 4" descr="C:\Users\user\Desktop\obragl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7704856" cy="5829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Нормативная база функционирования МСОКО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уровня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Управления образования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Пластовского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от 22.11.2018г. №702/1 «О создании рабочей группы по введению муниципальной системы оценки качества образования»</a:t>
            </a:r>
          </a:p>
          <a:p>
            <a:pPr algn="just"/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Управления образования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Пластовского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от 03.12.2018г. №743 «Об утверждении муниципальной модели системы оценки качества образования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Пластовского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района»</a:t>
            </a:r>
          </a:p>
          <a:p>
            <a:pPr algn="just"/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Управления образования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Пластовского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от 06.12.2018г. №762/1 «Об утверждении модели содержания и процессов муниципальной системы оценки качества образования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Пластовского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района»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Рисунок 4" descr="C:\Users\user\Desktop\flag-plasta_2018-12-05_15-08-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17049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 МСОКО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1484784"/>
            <a:ext cx="273630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Аналитический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43608" y="1412776"/>
            <a:ext cx="129614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411760" y="1916832"/>
            <a:ext cx="230425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43608" y="2708920"/>
            <a:ext cx="129614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2339752" y="3284984"/>
            <a:ext cx="23762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932040" y="2852936"/>
            <a:ext cx="266429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Апробация системы критериев и показателей МСОКО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971600" y="4293096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483768" y="4797152"/>
            <a:ext cx="223224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32040" y="4437112"/>
            <a:ext cx="273630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Внедрение МСОКО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971600" y="5661248"/>
            <a:ext cx="158417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2627784" y="6021288"/>
            <a:ext cx="21602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32040" y="5733256"/>
            <a:ext cx="273630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МСОКО в штатный режим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3371507" cy="5469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348880"/>
            <a:ext cx="517321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499176" cy="4206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Процедуры МСОКО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27584" y="1484784"/>
            <a:ext cx="2664296" cy="1277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Периодические процедуры МСОКО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3717032"/>
            <a:ext cx="1584176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.Лицензирование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Аккредитация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3.Государственный контроль и надзор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4.Лицензионный контроль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5.Аттестация педагогических кадров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 Исследования качества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7. Независимая  оценка качества</a:t>
            </a: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5508104" y="1484784"/>
            <a:ext cx="2808312" cy="1277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Постоянные процедуры МСОКО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55776" y="3717032"/>
            <a:ext cx="172819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Конкурсы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Мониторинги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Фестивали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Диагностические работы</a:t>
            </a: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40152" y="3717032"/>
            <a:ext cx="230425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Мониторинг системы образования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Функционирование федеральных и региональных  и региональных информационных систем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3068960"/>
            <a:ext cx="165618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инвариантные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39752" y="3068960"/>
            <a:ext cx="165618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вариативные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24128" y="3140968"/>
            <a:ext cx="252028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инвариантные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3484</TotalTime>
  <Words>679</Words>
  <Application>Microsoft Office PowerPoint</Application>
  <PresentationFormat>Экран (4:3)</PresentationFormat>
  <Paragraphs>140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Сеть организаций системы образования Пластовского муниципального района</vt:lpstr>
      <vt:lpstr>Нормативная база  функционирования МСОКО федерального уровня</vt:lpstr>
      <vt:lpstr>Нормативная база функционирования МСОКО регионального уровня</vt:lpstr>
      <vt:lpstr>Слайд 5</vt:lpstr>
      <vt:lpstr>Нормативная база функционирования МСОКО муниципального уровня</vt:lpstr>
      <vt:lpstr>Этапы реализации МСОКО</vt:lpstr>
      <vt:lpstr>Слайд 8</vt:lpstr>
      <vt:lpstr>Процедуры МСОКО</vt:lpstr>
      <vt:lpstr>Структура системы показателей МСОКО</vt:lpstr>
      <vt:lpstr>Модель содержания и процессов МСОКО</vt:lpstr>
      <vt:lpstr>Объекты оценки</vt:lpstr>
      <vt:lpstr>Слайд 13</vt:lpstr>
      <vt:lpstr>Количественные показатели эффективности работы руководителей ОО</vt:lpstr>
      <vt:lpstr>РИСКИ ВНЕДРЕНИЯ И РЕАЛИЗАЦИИ МСОКО</vt:lpstr>
      <vt:lpstr>РЕЗУЛЬТАТЫ РЕАЛИЗАЦИИ МОДЕЛИ МСОКО НА ДАННОМ ЭТАПЕ: </vt:lpstr>
      <vt:lpstr> РЕЗУЛЬТАТЫ РЕАЛИЗАЦИИ МОДЕЛИ МСОКО НА ДАННОМ ЭТАПЕ: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Пластовский муниципальный район</dc:title>
  <dc:creator>Аристенко Н.А.</dc:creator>
  <cp:lastModifiedBy>user</cp:lastModifiedBy>
  <cp:revision>393</cp:revision>
  <dcterms:created xsi:type="dcterms:W3CDTF">2016-05-13T12:20:48Z</dcterms:created>
  <dcterms:modified xsi:type="dcterms:W3CDTF">2019-11-26T06:33:26Z</dcterms:modified>
</cp:coreProperties>
</file>