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65" r:id="rId6"/>
    <p:sldId id="258" r:id="rId7"/>
    <p:sldId id="259" r:id="rId8"/>
    <p:sldId id="260" r:id="rId9"/>
    <p:sldId id="261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 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64080" y="2667070"/>
            <a:ext cx="97753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Проект </a:t>
            </a:r>
            <a:r>
              <a:rPr lang="ru-RU" sz="2800" dirty="0" smtClean="0"/>
              <a:t>«Разработка инструментария оценки развивающей предметно-пространственной среды»</a:t>
            </a:r>
            <a:endParaRPr lang="ru-RU" sz="2800" dirty="0"/>
          </a:p>
          <a:p>
            <a:pPr algn="just"/>
            <a:r>
              <a:rPr lang="ru-RU" sz="2800" b="1" dirty="0" smtClean="0"/>
              <a:t>Образовательная </a:t>
            </a:r>
            <a:r>
              <a:rPr lang="ru-RU" sz="2800" b="1" dirty="0" smtClean="0"/>
              <a:t>организация </a:t>
            </a:r>
            <a:r>
              <a:rPr lang="ru-RU" sz="2800" dirty="0" smtClean="0"/>
              <a:t>МБДОУ «ДС № 308 г. Челябинска»</a:t>
            </a:r>
            <a:endParaRPr lang="ru-RU" sz="2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851592"/>
              </p:ext>
            </p:extLst>
          </p:nvPr>
        </p:nvGraphicFramePr>
        <p:xfrm>
          <a:off x="2164080" y="4574178"/>
          <a:ext cx="9840686" cy="1767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79954"/>
                <a:gridCol w="4460732"/>
              </a:tblGrid>
              <a:tr h="231840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</a:t>
                      </a:r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342234">
                <a:tc>
                  <a:txBody>
                    <a:bodyPr/>
                    <a:lstStyle/>
                    <a:p>
                      <a:r>
                        <a:rPr lang="ru-RU" sz="1300" cap="none" spc="0" baseline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Семеняк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О.А., заведующий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Потапова Н.В., зам. зав. по УМР</a:t>
                      </a:r>
                    </a:p>
                    <a:p>
                      <a:pPr algn="just"/>
                      <a:r>
                        <a:rPr lang="ru-RU" sz="1300" b="0" u="none" cap="none" spc="0" dirty="0" err="1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Голоднева</a:t>
                      </a:r>
                      <a:r>
                        <a:rPr lang="ru-RU" sz="1300" b="0" u="none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300" b="0" u="none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</a:rPr>
                        <a:t>М.В., учитель-логопед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Солодкова Е.А., начальник отдела организации научной 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деятельности</a:t>
                      </a: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Скочилова Е.Ю.,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начальник лаборатории научно-методического обеспечения дополнительных профессиональных программ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отдела организации научной деятельности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0"/>
                <a:ea typeface="Calibri" panose="020F0502020204030204" pitchFamily="34" charset="0"/>
              </a:rPr>
              <a:t>МБДОУ «ДС № 308 «Звездочка» г. Челябинска»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 - опорная </a:t>
            </a:r>
            <a:r>
              <a:rPr lang="ru-RU" sz="2800" dirty="0">
                <a:ln w="0"/>
                <a:ea typeface="Calibri" panose="020F0502020204030204" pitchFamily="34" charset="0"/>
              </a:rPr>
              <a:t>площадка отдела </a:t>
            </a:r>
            <a:r>
              <a:rPr lang="ru-RU" sz="2800" dirty="0" smtClean="0">
                <a:ln w="0"/>
              </a:rPr>
              <a:t>организации научной деятельности ГБУ ДПО РЦОКИО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– у</a:t>
            </a:r>
            <a:r>
              <a:rPr lang="ru-RU" sz="2800" dirty="0" smtClean="0">
                <a:ln w="0"/>
              </a:rPr>
              <a:t>частника представляемого проекта</a:t>
            </a:r>
            <a:endParaRPr lang="ru-RU" sz="2800" dirty="0">
              <a:ln w="0"/>
            </a:endParaRPr>
          </a:p>
          <a:p>
            <a:pPr algn="just"/>
            <a:endParaRPr lang="ru-RU" sz="28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800" b="1" dirty="0" smtClean="0">
                <a:ln w="0"/>
                <a:ea typeface="Calibri" panose="020F0502020204030204" pitchFamily="34" charset="0"/>
              </a:rPr>
              <a:t>ПРОЕКТ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«</a:t>
            </a:r>
            <a:r>
              <a:rPr lang="ru-RU" sz="2800" dirty="0" smtClean="0"/>
              <a:t>Разработка инструментария оценки развивающей предметно-пространственной среды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» </a:t>
            </a:r>
            <a:r>
              <a:rPr lang="ru-RU" sz="2800" dirty="0" smtClean="0"/>
              <a:t>МБДОУ «ДС № 308 г. Челябинска»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96230" y="929428"/>
            <a:ext cx="96412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n w="0"/>
                <a:latin typeface="+mj-lt"/>
                <a:ea typeface="Calibri" panose="020F0502020204030204" pitchFamily="34" charset="0"/>
              </a:rPr>
              <a:t>       Цель </a:t>
            </a:r>
            <a:r>
              <a:rPr lang="ru-RU" sz="32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создание  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инструментария для оценки РППС в ДОО</a:t>
            </a:r>
          </a:p>
          <a:p>
            <a:pPr algn="just"/>
            <a:r>
              <a:rPr lang="ru-RU" sz="3200" b="1" dirty="0" smtClean="0">
                <a:ln w="0"/>
                <a:latin typeface="+mj-lt"/>
                <a:ea typeface="Calibri" panose="020F0502020204030204" pitchFamily="34" charset="0"/>
              </a:rPr>
              <a:t>       </a:t>
            </a:r>
            <a:r>
              <a:rPr lang="ru-RU" sz="3200" b="1" dirty="0" smtClean="0">
                <a:ln w="0"/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3200" b="1" dirty="0" smtClean="0">
                <a:ln w="0"/>
                <a:latin typeface="+mj-lt"/>
                <a:ea typeface="Calibri" panose="020F0502020204030204" pitchFamily="34" charset="0"/>
              </a:rPr>
              <a:t>: </a:t>
            </a:r>
          </a:p>
          <a:p>
            <a:pPr algn="just"/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      1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 Разработать инструментарий для оценки </a:t>
            </a:r>
            <a:r>
              <a:rPr lang="ru-RU" sz="3200" dirty="0" err="1" smtClean="0">
                <a:ln w="0"/>
                <a:latin typeface="+mj-lt"/>
                <a:ea typeface="Calibri" panose="020F0502020204030204" pitchFamily="34" charset="0"/>
              </a:rPr>
              <a:t>РППС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</a:t>
            </a:r>
            <a:endParaRPr lang="ru-RU" sz="3200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      2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 Апробировать в ДОО инструментарий для оценки </a:t>
            </a:r>
            <a:r>
              <a:rPr lang="ru-RU" sz="3200" dirty="0" err="1" smtClean="0">
                <a:ln w="0"/>
                <a:latin typeface="+mj-lt"/>
                <a:ea typeface="Calibri" panose="020F0502020204030204" pitchFamily="34" charset="0"/>
              </a:rPr>
              <a:t>РППС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</a:t>
            </a:r>
            <a:endParaRPr lang="ru-RU" sz="3200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      3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 Обобщить инновационный опыт на муниципальном и региональном уровне по проблеме оценки </a:t>
            </a:r>
            <a:r>
              <a:rPr lang="ru-RU" sz="3200" dirty="0" err="1" smtClean="0">
                <a:ln w="0"/>
                <a:latin typeface="+mj-lt"/>
                <a:ea typeface="Calibri" panose="020F0502020204030204" pitchFamily="34" charset="0"/>
              </a:rPr>
              <a:t>РППС</a:t>
            </a:r>
            <a:r>
              <a:rPr lang="ru-RU" sz="3200" dirty="0" smtClean="0">
                <a:ln w="0"/>
                <a:latin typeface="+mj-lt"/>
                <a:ea typeface="Calibri" panose="020F0502020204030204" pitchFamily="34" charset="0"/>
              </a:rPr>
              <a:t>.</a:t>
            </a:r>
            <a:endParaRPr lang="ru-RU" sz="3200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u="sng" dirty="0"/>
              <a:t>Подготовительный этап</a:t>
            </a:r>
            <a:r>
              <a:rPr lang="ru-RU" sz="2800" dirty="0"/>
              <a:t> </a:t>
            </a:r>
            <a:r>
              <a:rPr lang="ru-RU" sz="2800" dirty="0" smtClean="0"/>
              <a:t>– создание рабочей группы по реализации проекта, формирование банка нормативно-правовых документов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u="sng" dirty="0" smtClean="0"/>
              <a:t>Организационно-</a:t>
            </a:r>
            <a:r>
              <a:rPr lang="ru-RU" sz="2800" u="sng" dirty="0" err="1" smtClean="0"/>
              <a:t>деятельностный</a:t>
            </a:r>
            <a:r>
              <a:rPr lang="ru-RU" sz="2800" u="sng" dirty="0" smtClean="0"/>
              <a:t> этап</a:t>
            </a:r>
            <a:r>
              <a:rPr lang="ru-RU" sz="2800" dirty="0" smtClean="0"/>
              <a:t> </a:t>
            </a:r>
            <a:r>
              <a:rPr lang="ru-RU" sz="2800" dirty="0" smtClean="0"/>
              <a:t>– разработка инструментария для оценки РППС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u="sng" dirty="0" smtClean="0"/>
              <a:t>Продуктивный </a:t>
            </a:r>
            <a:r>
              <a:rPr lang="ru-RU" sz="2800" u="sng" dirty="0"/>
              <a:t>этап</a:t>
            </a:r>
            <a:r>
              <a:rPr lang="ru-RU" sz="2800" dirty="0"/>
              <a:t> – </a:t>
            </a:r>
            <a:r>
              <a:rPr lang="ru-RU" sz="2800" dirty="0" smtClean="0"/>
              <a:t>апробация инструментария, транслирование опыта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095032"/>
            <a:ext cx="10007364" cy="5368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514350" indent="-514350" algn="just">
              <a:lnSpc>
                <a:spcPct val="107000"/>
              </a:lnSpc>
              <a:buAutoNum type="arabicPeriod"/>
            </a:pPr>
            <a:r>
              <a:rPr lang="ru-RU" alt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Деятельность творческой группы по теме опорной </a:t>
            </a:r>
            <a:r>
              <a:rPr lang="ru-RU" alt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площадки. </a:t>
            </a:r>
            <a:endParaRPr lang="ru-RU" altLang="ru-RU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514350" indent="-514350" algn="just">
              <a:lnSpc>
                <a:spcPct val="107000"/>
              </a:lnSpc>
              <a:buFontTx/>
              <a:buAutoNum type="arabicPeriod"/>
            </a:pPr>
            <a:r>
              <a:rPr lang="ru-RU" sz="2400" dirty="0" smtClean="0"/>
              <a:t>Разработка проекта «Формирование развивающей предметно-пространственной среды на территории ДОУ, способствующей гармоничному развитию детей дошкольного возраста в соответствии с </a:t>
            </a:r>
            <a:r>
              <a:rPr lang="ru-RU" sz="2400" cap="all" dirty="0" smtClean="0"/>
              <a:t>ФГОС ДО</a:t>
            </a:r>
            <a:r>
              <a:rPr lang="ru-RU" sz="2400" dirty="0" smtClean="0"/>
              <a:t>».</a:t>
            </a:r>
            <a:endParaRPr lang="ru-RU" sz="2400" dirty="0" smtClean="0"/>
          </a:p>
          <a:p>
            <a:pPr marL="514350" indent="-514350" algn="just">
              <a:lnSpc>
                <a:spcPct val="107000"/>
              </a:lnSpc>
              <a:buAutoNum type="arabicPeriod"/>
            </a:pPr>
            <a:r>
              <a:rPr lang="ru-RU" sz="2400" dirty="0" smtClean="0">
                <a:ln w="0"/>
                <a:cs typeface="Times New Roman" panose="02020603050405020304" pitchFamily="18" charset="0"/>
              </a:rPr>
              <a:t>Работа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rPr>
              <a:t> п</a:t>
            </a:r>
            <a:r>
              <a:rPr lang="ru-RU" sz="2400" dirty="0" smtClean="0"/>
              <a:t>остоянно-действующего семинара «Развивающая предметно-пространственная среда, способствующая самореализации дошкольников</a:t>
            </a:r>
            <a:r>
              <a:rPr lang="ru-RU" sz="2400" dirty="0" smtClean="0"/>
              <a:t>».</a:t>
            </a:r>
            <a:endParaRPr lang="ru-RU" sz="2400" dirty="0" smtClean="0"/>
          </a:p>
          <a:p>
            <a:pPr marL="514350" indent="-514350" algn="just">
              <a:lnSpc>
                <a:spcPct val="107000"/>
              </a:lnSpc>
              <a:buAutoNum type="arabicPeriod"/>
            </a:pPr>
            <a:r>
              <a:rPr lang="ru-RU" sz="24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Апробация карт оценивания </a:t>
            </a:r>
            <a:r>
              <a:rPr lang="ru-RU" sz="2400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РППС</a:t>
            </a:r>
            <a:r>
              <a:rPr lang="ru-RU" sz="24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dirty="0" smtClean="0">
                <a:ln w="0"/>
              </a:rPr>
              <a:t>        1</a:t>
            </a:r>
            <a:r>
              <a:rPr lang="ru-RU" sz="2400" dirty="0" smtClean="0">
                <a:ln w="0"/>
              </a:rPr>
              <a:t>. Встреча по тематике опорной </a:t>
            </a:r>
            <a:r>
              <a:rPr lang="ru-RU" sz="2400" dirty="0" smtClean="0">
                <a:ln w="0"/>
              </a:rPr>
              <a:t>площадки. </a:t>
            </a:r>
            <a:endParaRPr lang="ru-RU" sz="2400" dirty="0" smtClean="0">
              <a:ln w="0"/>
            </a:endParaRPr>
          </a:p>
          <a:p>
            <a:pPr algn="just"/>
            <a:r>
              <a:rPr lang="ru-RU" sz="2400" dirty="0" smtClean="0">
                <a:ln w="0"/>
              </a:rPr>
              <a:t>        2</a:t>
            </a:r>
            <a:r>
              <a:rPr lang="ru-RU" sz="2400" dirty="0" smtClean="0">
                <a:ln w="0"/>
              </a:rPr>
              <a:t>. </a:t>
            </a:r>
            <a:r>
              <a:rPr lang="ru-RU" sz="2400" dirty="0" smtClean="0"/>
              <a:t>Статья «Развивающая предметно-пространственная среда ДОО как объект внутренней системы оценки качества образования</a:t>
            </a:r>
            <a:r>
              <a:rPr lang="ru-RU" sz="2400" dirty="0" smtClean="0"/>
              <a:t>».</a:t>
            </a:r>
            <a:endParaRPr lang="ru-RU" sz="2400" dirty="0" smtClean="0"/>
          </a:p>
          <a:p>
            <a:pPr algn="just"/>
            <a:r>
              <a:rPr lang="ru-RU" sz="2400" dirty="0" smtClean="0">
                <a:ln w="0"/>
              </a:rPr>
              <a:t>        3</a:t>
            </a:r>
            <a:r>
              <a:rPr lang="ru-RU" sz="2400" dirty="0" smtClean="0">
                <a:ln w="0"/>
              </a:rPr>
              <a:t>. </a:t>
            </a:r>
            <a:r>
              <a:rPr lang="ru-RU" sz="2400" dirty="0"/>
              <a:t>Участие в профессионально-общественной экспертизе модельной методики оценки эффективности деятельности руководителя образовательной организации по обеспечению деятельности образовательной организации, ее развития, повышения качества оказания образовательных услуг (Челябинская область).</a:t>
            </a:r>
          </a:p>
          <a:p>
            <a:pPr algn="just"/>
            <a:endParaRPr lang="ru-RU" sz="2400" dirty="0" smtClean="0">
              <a:ln w="0"/>
            </a:endParaRPr>
          </a:p>
          <a:p>
            <a:pPr algn="ctr"/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Внутренняя 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(для ОО):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Инструментарий оценки РППС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Апробация инструментария в ДОО</a:t>
            </a:r>
          </a:p>
          <a:p>
            <a:pPr algn="just"/>
            <a:endParaRPr lang="ru-RU" sz="2800" u="sn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2800" u="sng" dirty="0" smtClean="0"/>
              <a:t>Внешняя</a:t>
            </a:r>
            <a:r>
              <a:rPr lang="ru-RU" sz="2800" dirty="0" smtClean="0"/>
              <a:t> (для системы образования Челябинской области): </a:t>
            </a:r>
          </a:p>
          <a:p>
            <a:pPr algn="just"/>
            <a:r>
              <a:rPr lang="ru-RU" sz="2800" dirty="0" smtClean="0"/>
              <a:t>1. Публикация материалов по результатам реализации проекта</a:t>
            </a:r>
            <a:endParaRPr lang="ru-RU" sz="2800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000425"/>
            <a:ext cx="971814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Перспективы 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год</a:t>
            </a: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/>
              <a:t>Повышение профессионализма педагогов как субъектов оценивания развивающей предметно-пространственной среды </a:t>
            </a:r>
            <a:r>
              <a:rPr lang="ru-RU" sz="2800" dirty="0" smtClean="0"/>
              <a:t>ДОУ.</a:t>
            </a:r>
            <a:endParaRPr lang="ru-RU" sz="2800" dirty="0" smtClean="0"/>
          </a:p>
          <a:p>
            <a:pPr marL="514350" indent="-514350" algn="just">
              <a:buAutoNum type="arabicPeriod"/>
            </a:pPr>
            <a:r>
              <a:rPr lang="ru-RU" sz="2800" dirty="0" smtClean="0"/>
              <a:t>Активизация участия родителей в работе по созданию развивающей предметно-пространственной среды </a:t>
            </a:r>
            <a:r>
              <a:rPr lang="ru-RU" sz="2800" dirty="0" smtClean="0"/>
              <a:t>ДОУ.</a:t>
            </a:r>
            <a:endParaRPr lang="ru-RU" sz="2800" dirty="0" smtClean="0"/>
          </a:p>
          <a:p>
            <a:pPr marL="514350" indent="-514350" algn="just">
              <a:buAutoNum type="arabicPeriod"/>
            </a:pPr>
            <a:r>
              <a:rPr lang="ru-RU" sz="2800" dirty="0" smtClean="0"/>
              <a:t>Участие в научно-методических мероприятиях </a:t>
            </a:r>
            <a:r>
              <a:rPr lang="ru-RU" sz="2800" dirty="0" smtClean="0">
                <a:ln w="0"/>
              </a:rPr>
              <a:t>психолого-педагогического сопровождения оценочных процедур РППС в </a:t>
            </a:r>
            <a:r>
              <a:rPr lang="ru-RU" sz="2800" dirty="0" err="1" smtClean="0">
                <a:ln w="0"/>
              </a:rPr>
              <a:t>ДОО</a:t>
            </a:r>
            <a:r>
              <a:rPr lang="ru-RU" sz="2800" dirty="0" smtClean="0">
                <a:ln w="0"/>
              </a:rPr>
              <a:t>.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 smtClean="0">
              <a:ln w="0"/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73425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508</Words>
  <Application>Microsoft Office PowerPoint</Application>
  <PresentationFormat>Широкоэкранный</PresentationFormat>
  <Paragraphs>95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Першукова Вероника Анатольевна</cp:lastModifiedBy>
  <cp:revision>115</cp:revision>
  <cp:lastPrinted>2018-11-12T10:47:27Z</cp:lastPrinted>
  <dcterms:created xsi:type="dcterms:W3CDTF">2017-09-29T08:48:00Z</dcterms:created>
  <dcterms:modified xsi:type="dcterms:W3CDTF">2019-12-10T10:43:11Z</dcterms:modified>
</cp:coreProperties>
</file>