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7" r:id="rId2"/>
    <p:sldId id="268" r:id="rId3"/>
    <p:sldId id="269" r:id="rId4"/>
    <p:sldId id="257" r:id="rId5"/>
    <p:sldId id="265" r:id="rId6"/>
    <p:sldId id="258" r:id="rId7"/>
    <p:sldId id="259" r:id="rId8"/>
    <p:sldId id="260" r:id="rId9"/>
    <p:sldId id="261" r:id="rId10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16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59726" y="137444"/>
            <a:ext cx="983645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ГБУ ДПО РЦОКИО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59726" y="1036320"/>
            <a:ext cx="95794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Проект</a:t>
            </a:r>
            <a:r>
              <a:rPr lang="ru-RU" sz="2800" dirty="0"/>
              <a:t> </a:t>
            </a:r>
            <a:r>
              <a:rPr lang="ru-RU" sz="2800" dirty="0" smtClean="0"/>
              <a:t>«</a:t>
            </a:r>
            <a:r>
              <a:rPr lang="ru-RU" sz="2800" dirty="0"/>
              <a:t>Формирование механизмов оценивания качества официального сайта ДОО с привлечением родителей (законных представителей)</a:t>
            </a:r>
            <a:r>
              <a:rPr lang="ru-RU" sz="2800" dirty="0" smtClean="0"/>
              <a:t>»</a:t>
            </a:r>
            <a:endParaRPr lang="ru-RU" sz="2800" dirty="0"/>
          </a:p>
          <a:p>
            <a:pPr algn="just"/>
            <a:endParaRPr lang="ru-RU" sz="2800" dirty="0"/>
          </a:p>
          <a:p>
            <a:pPr algn="just"/>
            <a:r>
              <a:rPr lang="ru-RU" sz="2800" b="1" dirty="0"/>
              <a:t>Образовательная </a:t>
            </a:r>
            <a:r>
              <a:rPr lang="ru-RU" sz="2800" b="1" dirty="0" smtClean="0"/>
              <a:t>организация </a:t>
            </a:r>
            <a:r>
              <a:rPr lang="ru-RU" sz="2800" dirty="0" smtClean="0"/>
              <a:t>МБДОУ «ДС № 251 г. Челябинска»</a:t>
            </a:r>
            <a:endParaRPr lang="ru-RU" sz="2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038746"/>
              </p:ext>
            </p:extLst>
          </p:nvPr>
        </p:nvGraphicFramePr>
        <p:xfrm>
          <a:off x="2159726" y="4371702"/>
          <a:ext cx="9866811" cy="24862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/>
                <a:gridCol w="4472574"/>
              </a:tblGrid>
              <a:tr h="349923">
                <a:tc>
                  <a:txBody>
                    <a:bodyPr/>
                    <a:lstStyle/>
                    <a:p>
                      <a:pPr algn="l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Участники </a:t>
                      </a:r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проекта  от ОО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  <a:tr h="828766">
                <a:tc rowSpan="2">
                  <a:txBody>
                    <a:bodyPr/>
                    <a:lstStyle/>
                    <a:p>
                      <a:r>
                        <a:rPr lang="ru-RU" sz="1300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Мальцева </a:t>
                      </a:r>
                      <a:r>
                        <a:rPr lang="ru-RU" sz="1300" cap="none" spc="0" baseline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Надежда Александровна,</a:t>
                      </a:r>
                      <a:r>
                        <a:rPr lang="ru-RU" sz="1300" cap="none" spc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 </a:t>
                      </a:r>
                      <a:r>
                        <a:rPr lang="ru-RU" sz="13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заведующий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r>
                        <a:rPr lang="ru-RU" sz="1300" cap="none" spc="0" baseline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Бурашникова</a:t>
                      </a:r>
                      <a:r>
                        <a:rPr lang="ru-RU" sz="1300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ru-RU" sz="1300" cap="none" spc="0" baseline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Елена Валерьевна, </a:t>
                      </a:r>
                      <a:r>
                        <a:rPr lang="ru-RU" sz="1300" cap="none" spc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заместитель</a:t>
                      </a:r>
                      <a:r>
                        <a:rPr lang="ru-RU" sz="1300" cap="none" spc="0" baseline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заведующего </a:t>
                      </a:r>
                      <a:r>
                        <a:rPr lang="ru-RU" sz="1300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по УВР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r>
                        <a:rPr lang="ru-RU" sz="1300" b="0" cap="none" spc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Сабирова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ru-RU" sz="1300" b="0" cap="none" spc="0" baseline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Ирина Павловна, 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старший воспитатель</a:t>
                      </a:r>
                    </a:p>
                    <a:p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Шумова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ru-RU" sz="1300" b="0" cap="none" spc="0" baseline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Светлана Михайловна, 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старший воспитатель</a:t>
                      </a:r>
                    </a:p>
                    <a:p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Поздеева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</a:t>
                      </a:r>
                      <a:r>
                        <a:rPr lang="ru-RU" sz="1300" b="0" cap="none" spc="0" baseline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Елена Николаевна, 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педагог-психолог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Солодкова Екатерина Александровна</a:t>
                      </a:r>
                      <a:r>
                        <a:rPr lang="ru-RU" sz="13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, начальник отдела организации научной деятельности</a:t>
                      </a: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  <a:tr h="1307608">
                <a:tc vMerge="1">
                  <a:txBody>
                    <a:bodyPr/>
                    <a:lstStyle/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8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8484" y="201617"/>
            <a:ext cx="993585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98484" y="1358537"/>
            <a:ext cx="993585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n w="0"/>
                <a:ea typeface="Calibri" panose="020F0502020204030204" pitchFamily="34" charset="0"/>
              </a:rPr>
              <a:t>ПРОЕКТ «</a:t>
            </a:r>
            <a:r>
              <a:rPr lang="ru-RU" sz="3200" dirty="0"/>
              <a:t>Формирование механизмов оценивания качества официального сайта ДОО с привлечением родителей (законных </a:t>
            </a:r>
            <a:r>
              <a:rPr lang="ru-RU" sz="3200" dirty="0" smtClean="0"/>
              <a:t>представителей)»</a:t>
            </a:r>
            <a:r>
              <a:rPr lang="ru-RU" sz="3200" dirty="0"/>
              <a:t> </a:t>
            </a:r>
            <a:endParaRPr lang="ru-RU" sz="3200" dirty="0" smtClean="0"/>
          </a:p>
          <a:p>
            <a:pPr algn="just"/>
            <a:endParaRPr lang="ru-RU" sz="2400" dirty="0" smtClean="0">
              <a:ln w="0"/>
            </a:endParaRPr>
          </a:p>
          <a:p>
            <a:pPr algn="just"/>
            <a:r>
              <a:rPr lang="ru-RU" sz="3200" b="1" dirty="0" smtClean="0">
                <a:ln w="0"/>
              </a:rPr>
              <a:t>МБДОУ </a:t>
            </a:r>
            <a:r>
              <a:rPr lang="ru-RU" sz="3200" b="1" dirty="0">
                <a:ln w="0"/>
              </a:rPr>
              <a:t>«</a:t>
            </a:r>
            <a:r>
              <a:rPr lang="ru-RU" sz="3200" b="1" dirty="0" err="1">
                <a:ln w="0"/>
              </a:rPr>
              <a:t>ДС</a:t>
            </a:r>
            <a:r>
              <a:rPr lang="ru-RU" sz="3200" b="1" dirty="0">
                <a:ln w="0"/>
              </a:rPr>
              <a:t> № 251 г. Челябинска»</a:t>
            </a:r>
            <a:r>
              <a:rPr lang="ru-RU" sz="3200" dirty="0">
                <a:ln w="0"/>
              </a:rPr>
              <a:t> – опорная площадка отдела организации научной деятельности ГБУ ДПО РЦОКИО – участника представляемого проекта</a:t>
            </a:r>
          </a:p>
          <a:p>
            <a:pPr algn="just"/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25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7495" y="1094586"/>
            <a:ext cx="964126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           Цель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проекта: 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</a:rPr>
              <a:t>с</a:t>
            </a:r>
            <a:r>
              <a:rPr lang="ru-RU" sz="2400" dirty="0" smtClean="0"/>
              <a:t>оздание </a:t>
            </a:r>
            <a:r>
              <a:rPr lang="ru-RU" sz="2400" dirty="0"/>
              <a:t>инструментария для оценивания качества функционирования официального сайта ДОО с привлечением родителей (законных представителей</a:t>
            </a:r>
            <a:r>
              <a:rPr lang="ru-RU" sz="2400" dirty="0" smtClean="0"/>
              <a:t>).</a:t>
            </a:r>
            <a:endParaRPr lang="ru-RU" sz="2400" dirty="0" smtClean="0"/>
          </a:p>
          <a:p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           Задачи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:</a:t>
            </a:r>
          </a:p>
          <a:p>
            <a:pPr algn="just"/>
            <a:r>
              <a:rPr lang="ru-RU" sz="2400" dirty="0" smtClean="0"/>
              <a:t>           1</a:t>
            </a:r>
            <a:r>
              <a:rPr lang="ru-RU" sz="2400" dirty="0"/>
              <a:t>. </a:t>
            </a:r>
            <a:r>
              <a:rPr lang="ru-RU" sz="2400" dirty="0" smtClean="0"/>
              <a:t>Расширить </a:t>
            </a:r>
            <a:r>
              <a:rPr lang="ru-RU" sz="2400" dirty="0"/>
              <a:t>общественное участие в процедуре оценивания качества функционирования официального сайта ДОО;</a:t>
            </a:r>
          </a:p>
          <a:p>
            <a:pPr algn="just"/>
            <a:r>
              <a:rPr lang="ru-RU" sz="2400" dirty="0" smtClean="0"/>
              <a:t>           2</a:t>
            </a:r>
            <a:r>
              <a:rPr lang="ru-RU" sz="2400" dirty="0"/>
              <a:t>. Содействовать в подготовке родителей, как общественных экспертов, принимающих участие в оценивании качества функционирования официального сайта ДОО;</a:t>
            </a:r>
          </a:p>
          <a:p>
            <a:pPr algn="just"/>
            <a:r>
              <a:rPr lang="ru-RU" sz="2400" dirty="0" smtClean="0"/>
              <a:t>           3</a:t>
            </a:r>
            <a:r>
              <a:rPr lang="ru-RU" sz="2400" dirty="0"/>
              <a:t>. Апробировать  механизм общественной экспертизы качества функционирования официального сайта МБДОУ.</a:t>
            </a: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57400" y="1048467"/>
            <a:ext cx="96412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           Ожидаемый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результат:</a:t>
            </a:r>
          </a:p>
          <a:p>
            <a:pPr algn="just"/>
            <a:r>
              <a:rPr lang="ru-RU" sz="2400" b="1" dirty="0" smtClean="0"/>
              <a:t>           Подготовительный </a:t>
            </a:r>
            <a:r>
              <a:rPr lang="ru-RU" sz="2400" b="1" dirty="0"/>
              <a:t>этап</a:t>
            </a:r>
            <a:r>
              <a:rPr lang="ru-RU" sz="2400" dirty="0"/>
              <a:t> – </a:t>
            </a:r>
            <a:r>
              <a:rPr lang="ru-RU" sz="2400" dirty="0" smtClean="0"/>
              <a:t>создание </a:t>
            </a:r>
            <a:r>
              <a:rPr lang="ru-RU" sz="2400" dirty="0"/>
              <a:t>творческой группы по разработке экспертных листов оценивания качества функционирования официального сайта ДОО с привлечением родителей (законных представителей). Изучение современной научной и научно-методической литературы по исследуемой проблеме.</a:t>
            </a:r>
          </a:p>
          <a:p>
            <a:pPr algn="just"/>
            <a:r>
              <a:rPr lang="ru-RU" sz="2400" b="1" dirty="0" smtClean="0"/>
              <a:t>           Организационно-</a:t>
            </a:r>
            <a:r>
              <a:rPr lang="ru-RU" sz="2400" b="1" dirty="0" err="1" smtClean="0"/>
              <a:t>деятельностный</a:t>
            </a:r>
            <a:r>
              <a:rPr lang="ru-RU" sz="2400" b="1" dirty="0" smtClean="0"/>
              <a:t> </a:t>
            </a:r>
            <a:r>
              <a:rPr lang="ru-RU" sz="2400" b="1" dirty="0"/>
              <a:t>этап</a:t>
            </a:r>
            <a:r>
              <a:rPr lang="ru-RU" sz="2400" dirty="0"/>
              <a:t> – разработка и апробирование механизма общественной экспертизы качества функционирования официального сайта ДОО.</a:t>
            </a:r>
          </a:p>
          <a:p>
            <a:pPr algn="just"/>
            <a:r>
              <a:rPr lang="ru-RU" sz="2400" b="1" dirty="0" smtClean="0"/>
              <a:t>           Продуктивный </a:t>
            </a:r>
            <a:r>
              <a:rPr lang="ru-RU" sz="2400" b="1" dirty="0"/>
              <a:t>этап</a:t>
            </a:r>
            <a:r>
              <a:rPr lang="ru-RU" sz="2400" dirty="0"/>
              <a:t> – публикации в сборниках конференций и/или научных журналах, материалы выступлений на конференциях.</a:t>
            </a: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0044" y="929428"/>
            <a:ext cx="10007364" cy="5990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(что сделано в соответствии с задачами) на уровне ОО и/или на муниципальном уровне:</a:t>
            </a:r>
          </a:p>
          <a:p>
            <a:pPr algn="just">
              <a:lnSpc>
                <a:spcPct val="107000"/>
              </a:lnSpc>
            </a:pPr>
            <a:r>
              <a:rPr lang="ru-RU" sz="2000" dirty="0" smtClean="0"/>
              <a:t>          разработано </a:t>
            </a:r>
            <a:r>
              <a:rPr lang="ru-RU" sz="2000" dirty="0"/>
              <a:t>положение об общественной экспертизе качества функционирования официального сайта </a:t>
            </a:r>
            <a:r>
              <a:rPr lang="ru-RU" sz="2000" dirty="0" err="1" smtClean="0"/>
              <a:t>ДОО</a:t>
            </a:r>
            <a:r>
              <a:rPr lang="ru-RU" sz="2000" dirty="0" smtClean="0"/>
              <a:t>;</a:t>
            </a:r>
          </a:p>
          <a:p>
            <a:pPr algn="just">
              <a:lnSpc>
                <a:spcPct val="107000"/>
              </a:lnSpc>
            </a:pPr>
            <a:r>
              <a:rPr lang="ru-RU" sz="2000" dirty="0" smtClean="0"/>
              <a:t>          разработаны </a:t>
            </a:r>
            <a:r>
              <a:rPr lang="ru-RU" sz="2000" dirty="0"/>
              <a:t>экспертные листы оценивания качества функционирования официального сайта ДОО с привлечением родителей (законных представителей</a:t>
            </a:r>
            <a:r>
              <a:rPr lang="ru-RU" sz="2000" dirty="0" smtClean="0"/>
              <a:t>);</a:t>
            </a:r>
          </a:p>
          <a:p>
            <a:pPr algn="just">
              <a:lnSpc>
                <a:spcPct val="107000"/>
              </a:lnSpc>
            </a:pPr>
            <a:r>
              <a:rPr lang="ru-RU" sz="2000" dirty="0" smtClean="0"/>
              <a:t>          апробирован  </a:t>
            </a:r>
            <a:r>
              <a:rPr lang="ru-RU" sz="2000" dirty="0"/>
              <a:t>механизм общественной экспертизы качества функционирования официального сайта </a:t>
            </a:r>
            <a:r>
              <a:rPr lang="ru-RU" sz="2000" dirty="0" err="1" smtClean="0"/>
              <a:t>ДОО</a:t>
            </a:r>
            <a:r>
              <a:rPr lang="ru-RU" sz="2000" dirty="0" smtClean="0"/>
              <a:t>;</a:t>
            </a:r>
          </a:p>
          <a:p>
            <a:pPr algn="just">
              <a:lnSpc>
                <a:spcPct val="107000"/>
              </a:lnSpc>
            </a:pPr>
            <a:r>
              <a:rPr lang="ru-RU" sz="2000" dirty="0" smtClean="0"/>
              <a:t>          подготовлены документы и принято участие </a:t>
            </a:r>
            <a:r>
              <a:rPr lang="ru-RU" sz="2000" dirty="0"/>
              <a:t>в конкурсе «Лучший сайт дошкольной образовательной организации</a:t>
            </a:r>
            <a:r>
              <a:rPr lang="ru-RU" sz="2000" dirty="0" smtClean="0"/>
              <a:t>» (2 место);</a:t>
            </a:r>
          </a:p>
          <a:p>
            <a:pPr algn="just">
              <a:lnSpc>
                <a:spcPct val="107000"/>
              </a:lnSpc>
            </a:pPr>
            <a:r>
              <a:rPr lang="ru-RU" sz="2000" dirty="0" smtClean="0"/>
              <a:t>          организованы семинары </a:t>
            </a:r>
            <a:r>
              <a:rPr lang="ru-RU" sz="2000" dirty="0"/>
              <a:t>для </a:t>
            </a:r>
            <a:r>
              <a:rPr lang="ru-RU" sz="2000" dirty="0" smtClean="0"/>
              <a:t>педагогов </a:t>
            </a:r>
            <a:r>
              <a:rPr lang="ru-RU" sz="2000" dirty="0"/>
              <a:t>по исследуемой </a:t>
            </a:r>
            <a:r>
              <a:rPr lang="ru-RU" sz="2000" dirty="0" smtClean="0"/>
              <a:t>проблеме;</a:t>
            </a:r>
          </a:p>
          <a:p>
            <a:pPr algn="just">
              <a:lnSpc>
                <a:spcPct val="107000"/>
              </a:lnSpc>
            </a:pPr>
            <a:r>
              <a:rPr lang="ru-RU" sz="2000" dirty="0" smtClean="0"/>
              <a:t>          опубликованы статьи </a:t>
            </a:r>
            <a:r>
              <a:rPr lang="ru-RU" sz="2000" dirty="0"/>
              <a:t>по проблеме в сборниках региональной научно-практической </a:t>
            </a:r>
            <a:r>
              <a:rPr lang="ru-RU" sz="2000" dirty="0" smtClean="0"/>
              <a:t>конференции;</a:t>
            </a:r>
          </a:p>
          <a:p>
            <a:pPr algn="just">
              <a:lnSpc>
                <a:spcPct val="107000"/>
              </a:lnSpc>
            </a:pPr>
            <a:r>
              <a:rPr lang="ru-RU" sz="2000" dirty="0" smtClean="0"/>
              <a:t>          подготовлены материалы </a:t>
            </a:r>
            <a:r>
              <a:rPr lang="ru-RU" sz="2000" dirty="0"/>
              <a:t>для публикации в сборнике Международной научно-практической </a:t>
            </a:r>
            <a:r>
              <a:rPr lang="ru-RU" sz="2000" dirty="0" smtClean="0"/>
              <a:t>конференции.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1317644"/>
            <a:ext cx="971186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, организованных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РЦОКИО:</a:t>
            </a:r>
          </a:p>
          <a:p>
            <a:pPr lvl="0" algn="just"/>
            <a:r>
              <a:rPr lang="ru-RU" sz="2800" dirty="0" smtClean="0"/>
              <a:t>       </a:t>
            </a:r>
          </a:p>
          <a:p>
            <a:pPr lvl="0" algn="just"/>
            <a:r>
              <a:rPr lang="ru-RU" sz="2800" dirty="0"/>
              <a:t> </a:t>
            </a:r>
            <a:r>
              <a:rPr lang="ru-RU" sz="2800" dirty="0" smtClean="0"/>
              <a:t>      публикация </a:t>
            </a:r>
            <a:r>
              <a:rPr lang="ru-RU" sz="2800" dirty="0"/>
              <a:t>материалов (статьи, методические рекомендации</a:t>
            </a:r>
            <a:r>
              <a:rPr lang="ru-RU" sz="2800" dirty="0" smtClean="0"/>
              <a:t>,) </a:t>
            </a:r>
            <a:r>
              <a:rPr lang="ru-RU" sz="2800" dirty="0"/>
              <a:t>по результатам реализации проекта;</a:t>
            </a:r>
          </a:p>
          <a:p>
            <a:pPr algn="just"/>
            <a:r>
              <a:rPr lang="ru-RU" sz="2800" dirty="0" smtClean="0"/>
              <a:t>       участие </a:t>
            </a:r>
            <a:r>
              <a:rPr lang="ru-RU" sz="2800" dirty="0"/>
              <a:t>в научно-методических мероприятиях на муниципальном уровне</a:t>
            </a:r>
            <a:r>
              <a:rPr lang="ru-RU" sz="2800" dirty="0" smtClean="0"/>
              <a:t>, 2 место </a:t>
            </a:r>
            <a:r>
              <a:rPr lang="ru-RU" sz="2800" dirty="0"/>
              <a:t>в </a:t>
            </a:r>
            <a:r>
              <a:rPr lang="ru-RU" sz="2800" dirty="0" smtClean="0"/>
              <a:t>конкурсе сайтов </a:t>
            </a:r>
            <a:r>
              <a:rPr lang="ru-RU" sz="2800" dirty="0"/>
              <a:t>на региональном уровне.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40" y="1064253"/>
            <a:ext cx="952071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endParaRPr lang="ru-RU" sz="2800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значимость для образовательной организации – опорной площадки ГБУ ДПО РЦОКИО (внутренняя) – </a:t>
            </a:r>
          </a:p>
          <a:p>
            <a:pPr algn="just"/>
            <a:r>
              <a:rPr lang="ru-RU" sz="2000" dirty="0" smtClean="0"/>
              <a:t>расширение </a:t>
            </a:r>
            <a:r>
              <a:rPr lang="ru-RU" sz="2000" dirty="0"/>
              <a:t>общественного участия в процедуре оценивания качества функционирования официального сайта </a:t>
            </a:r>
            <a:r>
              <a:rPr lang="ru-RU" sz="2000" dirty="0" err="1" smtClean="0"/>
              <a:t>ДОО</a:t>
            </a:r>
            <a:endParaRPr lang="ru-RU" sz="2000" dirty="0" smtClean="0"/>
          </a:p>
          <a:p>
            <a:pPr algn="just"/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системы образования Челябинской области (внешняя</a:t>
            </a:r>
            <a:r>
              <a:rPr lang="ru-RU" sz="28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 – </a:t>
            </a:r>
            <a:r>
              <a:rPr lang="ru-RU" sz="2000" dirty="0" smtClean="0"/>
              <a:t>публикации </a:t>
            </a:r>
            <a:r>
              <a:rPr lang="ru-RU" sz="2000" dirty="0"/>
              <a:t>материалов по результатам реализации проекта могут быть включены в содержание программы повышения квалификации педагогов по теме «Формирование механизмов оценивания качества официального сайта ДОО с привлечением родителей (законных представителей</a:t>
            </a:r>
            <a:r>
              <a:rPr lang="ru-RU" sz="2000" dirty="0" smtClean="0"/>
              <a:t>)»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61880" y="1418437"/>
            <a:ext cx="971814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smtClean="0">
                <a:ln w="0"/>
                <a:latin typeface="+mj-lt"/>
                <a:ea typeface="Calibri" panose="020F0502020204030204" pitchFamily="34" charset="0"/>
              </a:rPr>
              <a:t>        Перспективы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реализации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проекта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совместно с ГБУ ДПО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РЦОКИО </a:t>
            </a:r>
            <a:r>
              <a:rPr lang="ru-RU" sz="2800" b="1" dirty="0">
                <a:ln w="0"/>
                <a:latin typeface="+mj-lt"/>
                <a:ea typeface="Calibri" panose="020F0502020204030204" pitchFamily="34" charset="0"/>
              </a:rPr>
              <a:t>на </a:t>
            </a:r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2020 год:</a:t>
            </a:r>
          </a:p>
          <a:p>
            <a:pPr algn="just"/>
            <a:r>
              <a:rPr lang="ru-RU" sz="2800" b="1" dirty="0" smtClean="0">
                <a:ln w="0"/>
                <a:latin typeface="+mj-lt"/>
              </a:rPr>
              <a:t>       </a:t>
            </a:r>
            <a:r>
              <a:rPr lang="ru-RU" sz="2800" dirty="0" smtClean="0">
                <a:ln w="0"/>
                <a:latin typeface="+mj-lt"/>
              </a:rPr>
              <a:t> распространение обобщенного опыта в рамках реализации проекта;</a:t>
            </a:r>
          </a:p>
          <a:p>
            <a:pPr algn="just"/>
            <a:r>
              <a:rPr lang="ru-RU" sz="2800" dirty="0" smtClean="0">
                <a:ln w="0"/>
                <a:latin typeface="+mj-lt"/>
              </a:rPr>
              <a:t>        </a:t>
            </a:r>
            <a:r>
              <a:rPr lang="ru-RU" sz="2800" dirty="0" smtClean="0"/>
              <a:t>материалы по </a:t>
            </a:r>
            <a:r>
              <a:rPr lang="ru-RU" sz="2800" dirty="0"/>
              <a:t>результатам реализации проекта могут быть включены в содержание программы повышения квалификации педагогов по теме «Формирование механизмов оценивания качества официального сайта ДОО с привлечением родителей (законных представителей</a:t>
            </a:r>
            <a:r>
              <a:rPr lang="ru-RU" sz="2800" dirty="0" smtClean="0"/>
              <a:t>)» .</a:t>
            </a:r>
            <a:endParaRPr lang="ru-RU" sz="2800" dirty="0"/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5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622</Words>
  <Application>Microsoft Office PowerPoint</Application>
  <PresentationFormat>Широкоэкранный</PresentationFormat>
  <Paragraphs>79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Першукова Вероника Анатольевна</cp:lastModifiedBy>
  <cp:revision>104</cp:revision>
  <cp:lastPrinted>2018-11-12T10:47:27Z</cp:lastPrinted>
  <dcterms:created xsi:type="dcterms:W3CDTF">2017-09-29T08:48:00Z</dcterms:created>
  <dcterms:modified xsi:type="dcterms:W3CDTF">2019-12-10T11:26:42Z</dcterms:modified>
</cp:coreProperties>
</file>