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7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02" y="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9271" y="2980022"/>
            <a:ext cx="993585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ПРОЕКТ</a:t>
            </a: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000" b="1" dirty="0" smtClean="0"/>
              <a:t>Использование проектных техник для диагностики уровня достижения целевых ориентиров воспитанниками дошкольной образовательной организации</a:t>
            </a:r>
            <a:endParaRPr lang="ru-RU" sz="20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dirty="0" smtClean="0">
              <a:ln w="0"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МБДОУ № 25, г. Миасса -  </a:t>
            </a:r>
            <a:r>
              <a:rPr lang="ru-RU" dirty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опорной площадки ГБУ ДПО РЦОКИО,</a:t>
            </a:r>
            <a:r>
              <a:rPr lang="ru-RU" b="1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отдела оценки качества образовательных программ ГБУ ДПО РЦОКИО – у</a:t>
            </a:r>
            <a:r>
              <a:rPr lang="ru-RU" dirty="0" smtClean="0">
                <a:ln w="0"/>
                <a:latin typeface="Times New Roman" pitchFamily="18" charset="0"/>
                <a:cs typeface="Times New Roman" pitchFamily="18" charset="0"/>
              </a:rPr>
              <a:t>частника </a:t>
            </a:r>
            <a:r>
              <a:rPr lang="ru-RU" dirty="0">
                <a:ln w="0"/>
                <a:latin typeface="Times New Roman" pitchFamily="18" charset="0"/>
                <a:cs typeface="Times New Roman" pitchFamily="18" charset="0"/>
              </a:rPr>
              <a:t>представляемого </a:t>
            </a:r>
            <a:r>
              <a:rPr lang="ru-RU" dirty="0" smtClean="0">
                <a:ln w="0"/>
                <a:latin typeface="Times New Roman" pitchFamily="18" charset="0"/>
                <a:cs typeface="Times New Roman" pitchFamily="18" charset="0"/>
              </a:rPr>
              <a:t>проекта.</a:t>
            </a:r>
          </a:p>
          <a:p>
            <a:endParaRPr lang="ru-RU" sz="1400" dirty="0" smtClean="0">
              <a:ln w="0"/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n w="0"/>
                <a:latin typeface="Times New Roman" pitchFamily="18" charset="0"/>
                <a:cs typeface="Times New Roman" pitchFamily="18" charset="0"/>
              </a:rPr>
              <a:t>Участники проекта от МБДОУ № 25 г. Миасса                                                         Участники проекта от 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ГБУ ДПО РЦОКИО </a:t>
            </a:r>
            <a:endParaRPr lang="ru-RU" sz="1400" b="1" dirty="0" smtClean="0">
              <a:ln w="0"/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n w="0"/>
                <a:latin typeface="Times New Roman" pitchFamily="18" charset="0"/>
                <a:cs typeface="Times New Roman" pitchFamily="18" charset="0"/>
              </a:rPr>
              <a:t>Кукукина Наталья Юрьевна, и.о.заведующего МБДОУ № 25                                       Черепанова Ольга Александровна, методист  </a:t>
            </a:r>
          </a:p>
          <a:p>
            <a:r>
              <a:rPr lang="ru-RU" sz="1400" dirty="0" smtClean="0">
                <a:ln w="0"/>
                <a:latin typeface="Times New Roman" pitchFamily="18" charset="0"/>
                <a:cs typeface="Times New Roman" pitchFamily="18" charset="0"/>
              </a:rPr>
              <a:t>Ромашова Елена Анатольевна, старший воспитатель МБДОУ № 25                             ОООКОР</a:t>
            </a:r>
          </a:p>
          <a:p>
            <a:r>
              <a:rPr lang="ru-RU" sz="1400" dirty="0" smtClean="0">
                <a:ln w="0"/>
                <a:latin typeface="Times New Roman" pitchFamily="18" charset="0"/>
                <a:cs typeface="Times New Roman" pitchFamily="18" charset="0"/>
              </a:rPr>
              <a:t>Пензина Марина Разимовна, учитель-логопед МБДОУ № 25</a:t>
            </a:r>
          </a:p>
        </p:txBody>
      </p:sp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МБДОУ № 25 –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отдела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обеспечения оценки качества образовательных результатов  </a:t>
            </a:r>
            <a:r>
              <a:rPr lang="ru-RU" sz="2400" dirty="0">
                <a:ln w="0"/>
                <a:ea typeface="Calibri" panose="020F0502020204030204" pitchFamily="34" charset="0"/>
              </a:rPr>
              <a:t>ГБУ 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«</a:t>
            </a:r>
            <a:r>
              <a:rPr lang="ru-RU" sz="2800" dirty="0" smtClean="0"/>
              <a:t>Использование проектных техник для диагностики уровня достижения целевых ориентиров воспитанниками дошкольной образовательной организации»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17494" y="1325884"/>
            <a:ext cx="9693505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проекта: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проектных техник как способов оценивания индивидуального развития детей дошкольного возраста в условиях реализации проектной деятельности в дошкольной образовательной организации.</a:t>
            </a:r>
          </a:p>
          <a:p>
            <a:endParaRPr 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Задачи: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Разработать материалы конкурса проектов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оценивания индивидуального развития детей дошкольного возраста в условиях реализации проектной деятельности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Обобщить инновационный опыт на муниципальном и региональном уровне по проблеме «Разработка проектных техник как способов оценивания индивидуального развития детей дошкольного возраста в условиях реализации проектной деятельности в дошкольной образовательной организации».</a:t>
            </a:r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Подготовительный этап – будут оформлены регламентирующие документы на продолжение совместного проекта с ГБУ ДПО РЦОКИО, сформирован календарный план реализации проекта, организована работа творческих групп.</a:t>
            </a: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Организационно-деятельностный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этап – будут разработаны материалы конкурса проектов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индивидуального развития детей дошкольного возраста в условиях реализации проектной деятельности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Продуктивный этап – будут подготовлены материалы из опыта МБДОУ №25 по исследуемой проблеме в сборник ГБУ ДПО РЦОКИО методических материалов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/>
            <a:endParaRPr lang="ru-RU" sz="2400" dirty="0"/>
          </a:p>
          <a:p>
            <a:pPr algn="just"/>
            <a:r>
              <a:rPr lang="ru-RU" sz="2400" b="1" dirty="0" smtClean="0"/>
              <a:t>Срок реализации: январь 2019 г. – декабрь 2019 г.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10007364" cy="8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6" name="Объект 10"/>
          <p:cNvSpPr txBox="1">
            <a:spLocks/>
          </p:cNvSpPr>
          <p:nvPr/>
        </p:nvSpPr>
        <p:spPr>
          <a:xfrm>
            <a:off x="2081784" y="2215895"/>
            <a:ext cx="9500616" cy="330098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Конкурс творческих работ «Права детей и конструкторы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Лего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Методический семинар для воспитателей по проблеме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оценивания индивидуального развития детей дошкольного возраста в условиях реализации проектной деятельности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методических материалов по итогам конкурса творческих работ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400" b="1" dirty="0">
              <a:ln w="0"/>
              <a:latin typeface="+mj-lt"/>
              <a:ea typeface="Calibri" panose="020F050202020403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Участие в </a:t>
            </a:r>
            <a:r>
              <a:rPr lang="en-US" sz="2800" dirty="0" smtClean="0">
                <a:ln w="0"/>
                <a:latin typeface="+mj-lt"/>
                <a:ea typeface="Calibri" panose="020F0502020204030204" pitchFamily="34" charset="0"/>
              </a:rPr>
              <a:t>IV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-ой межрегиональной научно-практической конференции РЦКИО (статья) – ноябрь 2019г.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Участие в экспертизе регионального конкурса сайтов (публичная оценка) – сентябрь 2019г.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Участие в августовской конференции работников дошкольного образования Челябинской области (г. 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Южноуральск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), выступление (из опыта работы МБДОУ №25) – август 2019г.</a:t>
            </a:r>
            <a:endParaRPr lang="ru-RU" sz="2800" dirty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40" y="929428"/>
            <a:ext cx="87826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образовательной организации – опорной площадки ГБУ ДПО РЦОКИО (внутренняя);</a:t>
            </a:r>
          </a:p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ля системы образования Челябинской области (внешняя).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24621" y="2903411"/>
            <a:ext cx="2820860" cy="823912"/>
          </a:xfrm>
        </p:spPr>
        <p:txBody>
          <a:bodyPr/>
          <a:lstStyle/>
          <a:p>
            <a:pPr algn="ctr"/>
            <a:r>
              <a:rPr lang="ru-RU" dirty="0" smtClean="0"/>
              <a:t>Внутренняя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013268" y="3697223"/>
            <a:ext cx="5332412" cy="238575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Получение опыта проектной деятельности в условиях ДОУ</a:t>
            </a:r>
          </a:p>
          <a:p>
            <a:r>
              <a:rPr lang="ru-RU" dirty="0" smtClean="0"/>
              <a:t>Повышение  уровня компетентности воспитателей по вопросам проектной деятельности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7467600" y="2860739"/>
            <a:ext cx="2621280" cy="823912"/>
          </a:xfrm>
        </p:spPr>
        <p:txBody>
          <a:bodyPr/>
          <a:lstStyle/>
          <a:p>
            <a:pPr algn="ctr"/>
            <a:r>
              <a:rPr lang="ru-RU" dirty="0" smtClean="0"/>
              <a:t>Внешняя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7299960" y="3773423"/>
            <a:ext cx="4480560" cy="2385759"/>
          </a:xfrm>
        </p:spPr>
        <p:txBody>
          <a:bodyPr/>
          <a:lstStyle/>
          <a:p>
            <a:r>
              <a:rPr lang="ru-RU" dirty="0" smtClean="0"/>
              <a:t>Подготовка сборника материалов по итогам конкурса проектов воспитанников</a:t>
            </a:r>
            <a:endParaRPr lang="ru-RU" dirty="0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97360" y="603206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20528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16160" y="991717"/>
            <a:ext cx="97181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39960" y="1694295"/>
            <a:ext cx="96412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Продолжить работу по отбору способов оценивания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индивидуального развития детей дошкольного возраста в условиях реализации проектной деятельности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Разработать программу методического семинара для ДОУ по теме «Разработка проектных техник как способов оценивания индивидуального развития детей дошкольного возраста в условиях реализации проектной деятельности в дошкольной образовательной организации»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Подготовить </a:t>
            </a:r>
            <a:r>
              <a:rPr lang="ru-RU" sz="2400" dirty="0" err="1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тьютора</a:t>
            </a:r>
            <a:r>
              <a:rPr lang="ru-RU" sz="2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от МБДОУ </a:t>
            </a:r>
            <a:r>
              <a:rPr lang="ru-RU" sz="240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</a:t>
            </a:r>
            <a:r>
              <a:rPr lang="ru-RU" sz="240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25 для </a:t>
            </a:r>
            <a:r>
              <a:rPr lang="ru-RU" sz="2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реализации ППК «Оценочная деятельность педагога дошкольной образовательной организации в условиях реализации ФГОС дошкольного образования и профессиональных стандартов»</a:t>
            </a:r>
            <a:endParaRPr lang="ru-RU" sz="2400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628</Words>
  <Application>Microsoft Office PowerPoint</Application>
  <PresentationFormat>Широкоэкранный</PresentationFormat>
  <Paragraphs>90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Денисова Юлия Владимировна</cp:lastModifiedBy>
  <cp:revision>118</cp:revision>
  <cp:lastPrinted>2018-11-12T10:47:27Z</cp:lastPrinted>
  <dcterms:created xsi:type="dcterms:W3CDTF">2017-09-29T08:48:00Z</dcterms:created>
  <dcterms:modified xsi:type="dcterms:W3CDTF">2019-12-04T11:34:43Z</dcterms:modified>
</cp:coreProperties>
</file>