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62" r:id="rId3"/>
    <p:sldId id="267" r:id="rId4"/>
    <p:sldId id="257" r:id="rId5"/>
    <p:sldId id="265" r:id="rId6"/>
    <p:sldId id="258" r:id="rId7"/>
    <p:sldId id="260" r:id="rId8"/>
    <p:sldId id="261" r:id="rId9"/>
    <p:sldId id="268" r:id="rId10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0" y="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ch3asha.educhel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3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0848" y="2474976"/>
            <a:ext cx="10741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Проект </a:t>
            </a:r>
            <a:r>
              <a:rPr lang="ru-RU" dirty="0" smtClean="0"/>
              <a:t>Технология формирования КИМ, обеспечивающих оценку качества образовательных результатов основной образовательной программы основного общего образования</a:t>
            </a:r>
            <a:endParaRPr lang="ru-RU" b="1" dirty="0" smtClean="0"/>
          </a:p>
          <a:p>
            <a:r>
              <a:rPr lang="ru-RU" b="1" dirty="0" smtClean="0"/>
              <a:t>Образовательная организация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 «Средняя общеобразовательная школа №3 имени Ю.А. Гагарина»  г. Аши </a:t>
            </a:r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156141"/>
              </p:ext>
            </p:extLst>
          </p:nvPr>
        </p:nvGraphicFramePr>
        <p:xfrm>
          <a:off x="1487424" y="3657600"/>
          <a:ext cx="10465961" cy="3139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98848"/>
                <a:gridCol w="5967113"/>
              </a:tblGrid>
              <a:tr h="276913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6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6692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Щёва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А. А.,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заведующий методическим кабинетом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Якубовская Татьяна Владимировна, начальник отдела обеспечения оценки качества образовательных результатов</a:t>
                      </a:r>
                      <a:endParaRPr lang="ru-RU" sz="1600" b="1" dirty="0"/>
                    </a:p>
                  </a:txBody>
                  <a:tcPr/>
                </a:tc>
              </a:tr>
              <a:tr h="6692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Горшков Станислав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Вячеславович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директор МКОУ «СОШ №3»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Аши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Смелкова Екатерина Анатольевна, начальник лаборатории организационно-технического сопровождения отдела обеспечения оценки качества образовательных результатов</a:t>
                      </a:r>
                      <a:endParaRPr lang="ru-RU" sz="16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Грачева Наталья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Васильевна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заместитель  директора по УВР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6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/>
                        <a:t>Галимова</a:t>
                      </a:r>
                      <a:r>
                        <a:rPr lang="ru-RU" sz="1600" b="1" dirty="0" smtClean="0"/>
                        <a:t> Елена</a:t>
                      </a:r>
                      <a:r>
                        <a:rPr lang="ru-RU" sz="1600" b="1" baseline="0" dirty="0" smtClean="0"/>
                        <a:t> Владимировна</a:t>
                      </a:r>
                      <a:r>
                        <a:rPr lang="ru-RU" sz="1600" b="1" dirty="0" smtClean="0"/>
                        <a:t>, учитель истории и обществознания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u="sng" dirty="0" smtClean="0">
                <a:hlinkClick r:id="rId3"/>
              </a:rPr>
              <a:t> </a:t>
            </a:r>
            <a:r>
              <a:rPr lang="ru-RU" sz="2400" dirty="0" smtClean="0">
                <a:hlinkClick r:id="rId3"/>
              </a:rPr>
              <a:t>МКОУ «Средняя общеобразовательная школа №3 имени Ю.А. Гагарина» города Аши</a:t>
            </a:r>
            <a:r>
              <a:rPr lang="ru-RU" sz="2400" dirty="0" smtClean="0"/>
              <a:t>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>
                <a:ln w="0"/>
                <a:ea typeface="Calibri" panose="020F0502020204030204" pitchFamily="34" charset="0"/>
              </a:rPr>
              <a:t>отдела </a:t>
            </a:r>
            <a:r>
              <a:rPr lang="ru-RU" sz="2400" smtClean="0"/>
              <a:t>обеспечения </a:t>
            </a:r>
            <a:r>
              <a:rPr lang="ru-RU" sz="2400" dirty="0" smtClean="0"/>
              <a:t>оценки качества образовательных результатов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ГБУ </a:t>
            </a:r>
            <a:r>
              <a:rPr lang="ru-RU" sz="2400" dirty="0">
                <a:ln w="0"/>
                <a:ea typeface="Calibri" panose="020F0502020204030204" pitchFamily="34" charset="0"/>
              </a:rPr>
              <a:t>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Технология формирования КИМ, обеспечивающих оценку качества образовательных результатов основной образовательной программы основного общего образования»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473952"/>
            <a:ext cx="5133681" cy="38404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7296" y="816864"/>
            <a:ext cx="9771463" cy="5815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</a:t>
            </a:r>
            <a:r>
              <a:rPr lang="ru-RU" sz="2800" dirty="0" smtClean="0"/>
              <a:t> Разработка, экспертиза и апробация инструментария, обеспечивающих оценку качества образовательных результатов основной образовательной программы основного общего образования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</a:p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r>
              <a:rPr lang="ru-RU" sz="2800" dirty="0" smtClean="0"/>
              <a:t>1</a:t>
            </a:r>
            <a:r>
              <a:rPr lang="ru-RU" sz="2800" dirty="0"/>
              <a:t>. </a:t>
            </a:r>
            <a:r>
              <a:rPr lang="ru-RU" sz="2800" dirty="0" smtClean="0"/>
              <a:t>Разработать инструментарий, обеспечивающий оценку качества образовательных результатов основной образовательной программы основного общего образования</a:t>
            </a:r>
          </a:p>
          <a:p>
            <a:r>
              <a:rPr lang="ru-RU" sz="2800" dirty="0" smtClean="0"/>
              <a:t>2</a:t>
            </a:r>
            <a:r>
              <a:rPr lang="ru-RU" sz="2800" dirty="0"/>
              <a:t>. </a:t>
            </a:r>
            <a:r>
              <a:rPr lang="ru-RU" sz="2800" dirty="0" smtClean="0"/>
              <a:t>Апробировать инструментарий, обеспечивающий оценку качества образовательных результатов основной образовательной программы основного общего образования</a:t>
            </a:r>
            <a:r>
              <a:rPr lang="ru-RU" sz="2800" b="1" dirty="0" smtClean="0">
                <a:ln w="0"/>
                <a:ea typeface="Calibri" panose="020F0502020204030204" pitchFamily="34" charset="0"/>
              </a:rPr>
              <a:t>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20896" y="6327648"/>
            <a:ext cx="4900556" cy="53035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 smtClean="0"/>
              <a:t>Подготовительный этап </a:t>
            </a:r>
            <a:r>
              <a:rPr lang="ru-RU" sz="2400" dirty="0" smtClean="0"/>
              <a:t>– оформлены заявительные документы на открытие совместного проекта, сформирован календарный план реализации проекта, проведен обучающий семинар с участниками проекта, организована работа творческих групп</a:t>
            </a:r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этап </a:t>
            </a:r>
            <a:r>
              <a:rPr lang="ru-RU" sz="2400" dirty="0" smtClean="0"/>
              <a:t>– разработаны научно-методические материалы по теме проекта </a:t>
            </a:r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 </a:t>
            </a:r>
            <a:r>
              <a:rPr lang="ru-RU" sz="2400" dirty="0" smtClean="0"/>
              <a:t>– подготовлены публикации в сборниках конференций 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458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18816" y="1999488"/>
            <a:ext cx="6173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43328" y="3852672"/>
            <a:ext cx="90830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Апробация и экспертиза разработанных материалов, обеспечивающих оценку качества образовательных результатов основной образовательной программы основного общего образования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21408" y="1987297"/>
            <a:ext cx="9375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Разработка материалов, обеспечивающих оценку качества образовательных результатов основной образовательной программы основного общего образования (Карта  образовательных услуг, Индивидуальная карта стратегии развития обучающихся):представление на муниципальном уровне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31136" y="5254752"/>
            <a:ext cx="9546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Практическое применение материалов по  </a:t>
            </a:r>
          </a:p>
          <a:p>
            <a:r>
              <a:rPr lang="ru-RU" sz="2000" dirty="0" smtClean="0"/>
              <a:t>оценку качества образовательных результатов основной образовательной программы основного общего образования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9489" y="1064253"/>
            <a:ext cx="98805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2800" u="sng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8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для образовательной организации):</a:t>
            </a:r>
          </a:p>
          <a:p>
            <a:r>
              <a:rPr lang="ru-RU" sz="2800" dirty="0" smtClean="0"/>
              <a:t>- формируется банк локально-нормативной документации; тем предметных проектов; </a:t>
            </a:r>
          </a:p>
          <a:p>
            <a:pPr>
              <a:buFontTx/>
              <a:buChar char="-"/>
            </a:pPr>
            <a:r>
              <a:rPr lang="ru-RU" sz="2800" dirty="0" smtClean="0"/>
              <a:t>готовятся к публикации материалы по результатам реализации проекта;</a:t>
            </a:r>
          </a:p>
          <a:p>
            <a:endParaRPr lang="ru-RU" sz="2800" dirty="0" smtClean="0"/>
          </a:p>
          <a:p>
            <a:pPr algn="just"/>
            <a:r>
              <a:rPr lang="ru-RU" sz="28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Внешняя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для системы образования Челябинской области:</a:t>
            </a:r>
          </a:p>
          <a:p>
            <a:r>
              <a:rPr lang="ru-RU" sz="2800" dirty="0" smtClean="0"/>
              <a:t>- участие педагогов в научно-методических мероприятиях на муниципальном уровне, в научно-практической конференции на региональном уровне</a:t>
            </a:r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6880" y="829056"/>
            <a:ext cx="101731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</a:t>
            </a:r>
          </a:p>
          <a:p>
            <a:pPr algn="ctr"/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6336" y="182880"/>
            <a:ext cx="99536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048256" y="1711204"/>
            <a:ext cx="101437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получение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независимой оценки уровня сформированности метапредметных результатов обучающихся, осваивающих образовательные программы основного общего образования;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формирование банка оценочных материалов для внутренней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внутришкольной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и муниципальной систем оценки качества образования;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публикация материалов по результатам реализации проекта;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участие в научно-методических мероприятиях на муниципальном уровне, в научно-практической конференции на региональном уровне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537</Words>
  <Application>Microsoft Office PowerPoint</Application>
  <PresentationFormat>Широкоэкранный</PresentationFormat>
  <Paragraphs>86</Paragraphs>
  <Slides>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131</cp:revision>
  <cp:lastPrinted>2018-11-12T10:47:27Z</cp:lastPrinted>
  <dcterms:created xsi:type="dcterms:W3CDTF">2017-09-29T08:48:00Z</dcterms:created>
  <dcterms:modified xsi:type="dcterms:W3CDTF">2019-12-06T07:48:39Z</dcterms:modified>
</cp:coreProperties>
</file>