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41734" y="1414014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5406" y="2521410"/>
            <a:ext cx="10215154" cy="2218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/>
              <a:t>Проект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системы оценки индивидуальных достижений обучающихся в рамках региональной системы оценки качества образования (РСОКО): технология проектных задач в развитии регулятивных УУД обучающихся начальной школы.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/>
              <a:t>Образовательная организация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общеобразовательное учреждение «Средняя общеобразовательная школа № 7»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Копейского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городского округа</a:t>
            </a:r>
            <a:endParaRPr lang="ru-RU" dirty="0">
              <a:solidFill>
                <a:prstClr val="black"/>
              </a:solidFill>
            </a:endParaRPr>
          </a:p>
          <a:p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318280"/>
              </p:ext>
            </p:extLst>
          </p:nvPr>
        </p:nvGraphicFramePr>
        <p:xfrm>
          <a:off x="1950714" y="4400863"/>
          <a:ext cx="9866811" cy="1767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2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4432">
                <a:tc>
                  <a:txBody>
                    <a:bodyPr/>
                    <a:lstStyle/>
                    <a:p>
                      <a:pPr algn="l"/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 Участники проекта  от ОО</a:t>
                      </a:r>
                      <a:endParaRPr lang="ru-RU" sz="1300" b="0" kern="1200" dirty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Участники проекта от ГБУ ДПО РЦОКИО</a:t>
                      </a:r>
                      <a:endParaRPr lang="ru-RU" sz="1300" b="0" kern="1200" dirty="0">
                        <a:ln w="0"/>
                        <a:solidFill>
                          <a:prstClr val="black"/>
                        </a:solidFill>
                        <a:effectLst>
                          <a:outerShdw blurRad="38100" dist="1905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3657">
                <a:tc>
                  <a:txBody>
                    <a:bodyPr/>
                    <a:lstStyle/>
                    <a:p>
                      <a:pPr algn="just"/>
                      <a:r>
                        <a:rPr lang="ru-RU" sz="1300" b="0" kern="1200" dirty="0" err="1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Яшуков</a:t>
                      </a:r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Виктор Иванович, директор МОУ «СОШ № 7»</a:t>
                      </a:r>
                    </a:p>
                    <a:p>
                      <a:pPr algn="just"/>
                      <a:r>
                        <a:rPr lang="ru-RU" sz="1300" b="0" kern="1200" dirty="0" err="1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Ердакова</a:t>
                      </a:r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Людмила Геннадьевна, руководитель проекта, заместитель директора по УВР</a:t>
                      </a:r>
                    </a:p>
                    <a:p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Оленичева Татьяна Александровна, учитель </a:t>
                      </a:r>
                      <a:r>
                        <a:rPr lang="ru-RU" sz="1300" b="0" kern="1200" noProof="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начальных классов</a:t>
                      </a:r>
                    </a:p>
                    <a:p>
                      <a:r>
                        <a:rPr lang="ru-RU" sz="1300" b="0" kern="1200" dirty="0" err="1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Рюб</a:t>
                      </a:r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Виктория Юрьевна, учитель начальных классов</a:t>
                      </a:r>
                      <a:b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300" b="0" kern="1200" dirty="0" err="1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Демова</a:t>
                      </a:r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Юлия Викторовна, учитель начальных </a:t>
                      </a:r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классов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kern="1200" dirty="0" smtClean="0">
                          <a:ln w="0"/>
                          <a:solidFill>
                            <a:prstClr val="black"/>
                          </a:solidFill>
                          <a:effectLst>
                            <a:outerShdw blurRad="38100" dist="1905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Климова Т.А., учитель начальных классов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Якубовская Татьяна Владимировна, начальник отдела обеспечения оценки качества образовательных результатов ГБУ ДПО РЦОКИО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Денисова Юлия Владимировна, начальник ЛОМС отдела обеспечения оценки качества образовательных результатов ГБУ ДПО РЦОКИО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326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МОУ «СОШ № 7» </a:t>
            </a:r>
            <a:r>
              <a:rPr lang="ru-RU" sz="2400" dirty="0" err="1" smtClean="0">
                <a:ln w="0"/>
                <a:ea typeface="Calibri" panose="020F0502020204030204" pitchFamily="34" charset="0"/>
              </a:rPr>
              <a:t>Копейского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городского округа 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отдела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оценки качества образовательных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результатов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 </a:t>
            </a:r>
            <a:r>
              <a:rPr lang="ru-RU" sz="24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системы оценки индивидуальных достижений обучающихся в рамках региональной системы оценки качества образования (РСОКО): технология проектных задач в развитии регулятивных УУД обучающихся начальной школы.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5442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</a:p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Создание и апробация сборника проектных задач для формирования универсальных учебных действий обучающихся начальной и основной школы.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/>
              <a:t>1</a:t>
            </a:r>
            <a:r>
              <a:rPr lang="ru-RU" sz="2800" dirty="0"/>
              <a:t>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применение технологии  конструирования и оценивания проектных задач для обучающихся начальной и основной школы;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2.разработать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проектные задачи, оценочные материалы  для обучающихся начальной и основной школы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3. обобщение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опыта через практические семинары для педагогической общественности</a:t>
            </a:r>
            <a:endParaRPr lang="ru-RU" sz="24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6886" y="929428"/>
            <a:ext cx="958248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 </a:t>
            </a:r>
            <a:r>
              <a:rPr lang="ru-RU" sz="2400" dirty="0" smtClean="0"/>
              <a:t>–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заявительные документы на продление совместного проекта,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календарного плана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проекта,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работы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проблемно-творческой лаборатории.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 </a:t>
            </a:r>
            <a:r>
              <a:rPr lang="ru-RU" sz="2400" dirty="0" smtClean="0"/>
              <a:t>–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методических материалов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теме проекта: Проектные задачи по развитию УУД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400" u="sng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 </a:t>
            </a:r>
            <a:r>
              <a:rPr lang="ru-RU" sz="2400" dirty="0"/>
              <a:t>–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создание сборника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проектных задач для формирования универсальных учебных действий обучающихся начальной и основной школы.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6277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организована работа  проблемно-творческой лаборатории по теме опорной площадки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изучена технология  конструирования и оценивания проектных задач;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spc="-25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реализуется разработка, апробация и экспертиза разработанных учебно-методических материалов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spc="-25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отобраны/разработаны критерии оценивания метапредметных результатов в рамках реализации проектных задач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spc="-25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результаты лаборатории представлены на методических мероприятиях, в том числе на конкурсе профессионального мастерства «Педагог третьего тысячелетия»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5126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контрольных измерительных материалов (КИМ) для осуществления в 2019/2020 учебном году оценочной процедуры в 7-х классах «Диагностика уровня индивидуальных достижений (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планируемых результатов) обучающихся 7-х классов при освоении образовательных программ в соответствии с ФГОС основного общего образования (индивидуальный проект)»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разработан комплект тем проектов различного типа;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Экспертиза сайтов образовательных организаций Челябинской области, участников областного конкурса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(для ОО):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использование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педагогами в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образовательной практике технологии конструирования и оценивания проектных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задач, создание пакета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КИМов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для оценивания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метапредметных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результатов, </a:t>
            </a:r>
            <a:r>
              <a:rPr lang="ru-RU" sz="2400" spc="-25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результаты </a:t>
            </a:r>
            <a:r>
              <a:rPr lang="ru-RU" sz="2400" spc="-25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лаборатории представлены на методических </a:t>
            </a:r>
            <a:r>
              <a:rPr lang="ru-RU" sz="2400" spc="-25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мероприятиях, 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/>
              <a:t>Внешняя</a:t>
            </a:r>
            <a:r>
              <a:rPr lang="ru-RU" sz="2800" dirty="0" smtClean="0"/>
              <a:t> (для системы образования Челябинской области): </a:t>
            </a:r>
            <a:r>
              <a:rPr lang="ru-RU" sz="2400" dirty="0" smtClean="0"/>
              <a:t>готовность представления опыта через методические мероприятия на базе опорной площадки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4067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-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организация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работы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проблемно-творческой лаборатории по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теме «Формирующее оценивание в начальной и основной школе»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607</Words>
  <Application>Microsoft Office PowerPoint</Application>
  <PresentationFormat>Широкоэкранный</PresentationFormat>
  <Paragraphs>91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116</cp:revision>
  <cp:lastPrinted>2018-11-12T10:47:27Z</cp:lastPrinted>
  <dcterms:created xsi:type="dcterms:W3CDTF">2017-09-29T08:48:00Z</dcterms:created>
  <dcterms:modified xsi:type="dcterms:W3CDTF">2019-12-06T08:02:46Z</dcterms:modified>
</cp:coreProperties>
</file>