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 snapToGrid="0">
      <p:cViewPr>
        <p:scale>
          <a:sx n="50" d="100"/>
          <a:sy n="50" d="100"/>
        </p:scale>
        <p:origin x="246" y="12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10215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Проект </a:t>
            </a:r>
            <a:r>
              <a:rPr lang="ru-RU" b="1" dirty="0" smtClean="0"/>
              <a:t>«Методическое </a:t>
            </a:r>
            <a:r>
              <a:rPr lang="ru-RU" b="1" dirty="0" smtClean="0"/>
              <a:t>сопровождение разработки КИМ, обеспечивающих процедуры внутренней системы оценки качества </a:t>
            </a:r>
            <a:r>
              <a:rPr lang="ru-RU" b="1" dirty="0" smtClean="0"/>
              <a:t>образования»</a:t>
            </a:r>
            <a:endParaRPr lang="ru-RU" b="1" dirty="0" smtClean="0"/>
          </a:p>
          <a:p>
            <a:endParaRPr lang="ru-RU" dirty="0"/>
          </a:p>
          <a:p>
            <a:r>
              <a:rPr lang="ru-RU" b="1" dirty="0"/>
              <a:t>Образовательная </a:t>
            </a:r>
            <a:r>
              <a:rPr lang="ru-RU" b="1" dirty="0" smtClean="0"/>
              <a:t>организация  МОУ «</a:t>
            </a:r>
            <a:r>
              <a:rPr lang="ru-RU" b="1" dirty="0" err="1" smtClean="0"/>
              <a:t>Рощинская</a:t>
            </a:r>
            <a:r>
              <a:rPr lang="ru-RU" b="1" dirty="0" smtClean="0"/>
              <a:t> СОШ»</a:t>
            </a:r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87872"/>
              </p:ext>
            </p:extLst>
          </p:nvPr>
        </p:nvGraphicFramePr>
        <p:xfrm>
          <a:off x="2159726" y="3957827"/>
          <a:ext cx="9866811" cy="3539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307056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МОУ</a:t>
                      </a:r>
                      <a:r>
                        <a:rPr lang="ru-RU" sz="1300" b="1" cap="none" spc="0" baseline="0" dirty="0" smtClean="0">
                          <a:ln w="0"/>
                          <a:effectLst/>
                        </a:rPr>
                        <a:t> «</a:t>
                      </a:r>
                      <a:r>
                        <a:rPr lang="ru-RU" sz="1300" b="1" cap="none" spc="0" baseline="0" dirty="0" err="1" smtClean="0">
                          <a:ln w="0"/>
                          <a:effectLst/>
                        </a:rPr>
                        <a:t>Рощинская</a:t>
                      </a:r>
                      <a:r>
                        <a:rPr lang="ru-RU" sz="1300" b="1" cap="none" spc="0" baseline="0" dirty="0" smtClean="0">
                          <a:ln w="0"/>
                          <a:effectLst/>
                        </a:rPr>
                        <a:t> СОШ»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517148">
                <a:tc>
                  <a:txBody>
                    <a:bodyPr/>
                    <a:lstStyle/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Халдина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Р.Б., представитель муниципального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Органа управления образования.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Борискова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Любовь Николаевна, директор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Клочкова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Наталья Григорьевна, заместитель директора по УВР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Курбатова Светлана Владимировна, заместитель директора по УВР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Беликова Ольга Викторовна, руководитель ШМО учителей русского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языка и литературы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Тягнирядно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Наталья Александровна, руководитель ШМО учителей математики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Якубовская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Татьяна Владимировна, начальник отдела обеспечения оценки качества образовательных результатов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ГБУ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ДПО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РЦОКИО</a:t>
                      </a:r>
                    </a:p>
                    <a:p>
                      <a:endParaRPr lang="ru-RU" sz="13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2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Смелкова Екатерина Анатольевна, начальник ЛОТС отдела обеспечения оценки качества образовательных результатов ГБУ ДПО РЦОКИО</a:t>
                      </a:r>
                    </a:p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357512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n w="0"/>
                <a:ea typeface="Calibri" panose="020F0502020204030204" pitchFamily="34" charset="0"/>
              </a:rPr>
              <a:t>МОУ «Рощинская СОШ» - опорная </a:t>
            </a:r>
            <a:r>
              <a:rPr lang="ru-RU" sz="32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отдела </a:t>
            </a:r>
            <a:r>
              <a:rPr lang="ru-RU" sz="3200" dirty="0">
                <a:ln w="0"/>
                <a:ea typeface="Calibri" panose="020F0502020204030204" pitchFamily="34" charset="0"/>
              </a:rPr>
              <a:t>обеспечения оценки качества образовательных результатов ГБУ ДПО РЦОКИО</a:t>
            </a: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Методическое сопровождение разработки КИМ, обеспечивающих процедуры внутренней системы оценки качества образования»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Разработка, экспертиза и апробация инструментария, обеспечивающих оценку качества образовательных результатов основной образовательной программы основного общего образования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:</a:t>
            </a:r>
            <a:endParaRPr lang="ru-RU" sz="2800" dirty="0"/>
          </a:p>
          <a:p>
            <a:r>
              <a:rPr lang="ru-RU" sz="2800" dirty="0" smtClean="0"/>
              <a:t>1.Разработать инструментарий, обеспечивающий оценку качества образовательных результатов  ООП ООО </a:t>
            </a:r>
          </a:p>
          <a:p>
            <a:r>
              <a:rPr lang="ru-RU" sz="2800" dirty="0" smtClean="0"/>
              <a:t>2</a:t>
            </a:r>
            <a:r>
              <a:rPr lang="ru-RU" sz="2800" dirty="0"/>
              <a:t>. </a:t>
            </a:r>
            <a:r>
              <a:rPr lang="ru-RU" sz="2800" dirty="0" smtClean="0"/>
              <a:t>Рассмотреть интеграцию основного и дополнительного образования  как средство , обеспечивающее повышение качества образования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.2019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 </a:t>
            </a:r>
            <a:r>
              <a:rPr lang="ru-RU" sz="2400" dirty="0" smtClean="0"/>
              <a:t>– проведение </a:t>
            </a:r>
            <a:r>
              <a:rPr lang="ru-RU" sz="2400" dirty="0" smtClean="0"/>
              <a:t>обучающих семинаров с участниками проекта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 </a:t>
            </a:r>
            <a:r>
              <a:rPr lang="ru-RU" sz="2400" dirty="0" smtClean="0"/>
              <a:t>– разработка методических материалов по теме проекта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 </a:t>
            </a:r>
            <a:r>
              <a:rPr lang="ru-RU" sz="2400" dirty="0"/>
              <a:t>– </a:t>
            </a:r>
            <a:r>
              <a:rPr lang="ru-RU" sz="2400" dirty="0" smtClean="0"/>
              <a:t>будут подготовлены публикации в сборниках конференций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4747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 Практический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семинар для учителей- предметников по теме «Интеграция общего и дополнительного образования как инструмент, способствующий повышению качества образовательных результатов»;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Районный семинар для учителей русского языка и литературы «Педагогическая помощь учащимся в подготовке к итоговой аттестации 2020 года»;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Районный семинар для учителей математики «Актуальные проблемы обучения математике в школе в контексте ФГОС»	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Публикации в сборник</a:t>
            </a:r>
          </a:p>
          <a:p>
            <a:endParaRPr lang="ru-RU" sz="2400" b="1" dirty="0">
              <a:ln w="0"/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1. Интеграция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как ресурс роста качества образования обучающихся.</a:t>
            </a:r>
          </a:p>
          <a:p>
            <a:endParaRPr lang="ru-RU" sz="2400" b="1" dirty="0">
              <a:ln w="0"/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2.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Организация проведения текущего контроля по геометрии при подготовке учащихся 11 классов к государственной итоговой аттестации.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использование интеграции основного и дополнительного образования как ресурса внутренней системы оценки качества образования.</a:t>
            </a:r>
          </a:p>
          <a:p>
            <a:pPr algn="just"/>
            <a:endParaRPr lang="ru-RU" sz="2800" u="sng" dirty="0">
              <a:ln w="0"/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оценка качества образования в контексте интеграции основного и дополнительного образования.</a:t>
            </a: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smtClean="0">
                <a:ln w="0"/>
                <a:latin typeface="+mj-lt"/>
                <a:ea typeface="Calibri" panose="020F0502020204030204" pitchFamily="34" charset="0"/>
              </a:rPr>
              <a:t>проекта</a:t>
            </a:r>
            <a:r>
              <a:rPr lang="ru-RU" sz="2800" b="1" smtClean="0">
                <a:ln w="0"/>
                <a:latin typeface="+mj-lt"/>
                <a:ea typeface="Calibri" panose="020F0502020204030204" pitchFamily="34" charset="0"/>
              </a:rPr>
              <a:t>:</a:t>
            </a:r>
          </a:p>
          <a:p>
            <a:pPr algn="ctr"/>
            <a:r>
              <a:rPr lang="ru-RU" sz="2800" b="1" smtClean="0">
                <a:ln w="0"/>
                <a:latin typeface="+mj-lt"/>
                <a:ea typeface="Calibri" panose="020F0502020204030204" pitchFamily="34" charset="0"/>
              </a:rPr>
              <a:t>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r>
              <a:rPr lang="ru-RU" sz="2800" dirty="0" smtClean="0">
                <a:ln w="0"/>
                <a:latin typeface="+mj-lt"/>
              </a:rPr>
              <a:t>Механизмы интеграции основного и дополнительного образования как фактор повышения качества образования.</a:t>
            </a:r>
            <a:endParaRPr lang="ru-RU" sz="2800" dirty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503</Words>
  <Application>Microsoft Office PowerPoint</Application>
  <PresentationFormat>Широкоэкранный</PresentationFormat>
  <Paragraphs>97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133</cp:revision>
  <cp:lastPrinted>2018-11-12T10:47:27Z</cp:lastPrinted>
  <dcterms:created xsi:type="dcterms:W3CDTF">2017-09-29T08:48:00Z</dcterms:created>
  <dcterms:modified xsi:type="dcterms:W3CDTF">2019-12-06T07:56:09Z</dcterms:modified>
</cp:coreProperties>
</file>