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9" r:id="rId2"/>
    <p:sldId id="262" r:id="rId3"/>
    <p:sldId id="267" r:id="rId4"/>
    <p:sldId id="257" r:id="rId5"/>
    <p:sldId id="265" r:id="rId6"/>
    <p:sldId id="258" r:id="rId7"/>
    <p:sldId id="270" r:id="rId8"/>
    <p:sldId id="271" r:id="rId9"/>
    <p:sldId id="259" r:id="rId10"/>
    <p:sldId id="261" r:id="rId11"/>
    <p:sldId id="268" r:id="rId1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cokio.ru/vimp/uspeshnye-praktiki-msoko/ekspertnaja-ploschadka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418437"/>
            <a:ext cx="971814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61879" y="2895600"/>
            <a:ext cx="97181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 smtClean="0"/>
              <a:t>Распространение опыта работы на муниципальную и региональную систему образования Челябинской области </a:t>
            </a:r>
            <a:endParaRPr lang="ru-RU" sz="2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46514" y="2615204"/>
            <a:ext cx="102151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«Разработка проекта паспорта информационно-коммуникационной инфраструктуры образовательной организации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организация 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«НОШ № 7» г. Коркино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908742"/>
              </p:ext>
            </p:extLst>
          </p:nvPr>
        </p:nvGraphicFramePr>
        <p:xfrm>
          <a:off x="2046514" y="4455699"/>
          <a:ext cx="9997128" cy="19361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98564"/>
                <a:gridCol w="4998564"/>
              </a:tblGrid>
              <a:tr h="219950"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проекта от МБОУ «НОШ № 7» г. Коркино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  <a:tr h="1356991">
                <a:tc>
                  <a:txBody>
                    <a:bodyPr/>
                    <a:lstStyle/>
                    <a:p>
                      <a:r>
                        <a:rPr lang="ru-RU" sz="13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Коновалова Алёна Владимировна, директор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Зайдуллина Татьяна Алексеевна, заместитель директора  по УВР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Баранова Юлия Александровна, педагог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- организатор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Королева Наталья Леонидовна,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учитель начальных классов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Орехова Тамара Анатольевна,  начальник отдела обеспечения функционирования информационных систем ГБУ ДПО РЦОКИО</a:t>
                      </a:r>
                    </a:p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r>
                        <a:rPr lang="ru-RU" sz="1300" kern="120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Белякова Татьяна Борисовна, методист отдела обеспечения функционирования информационных систем </a:t>
                      </a:r>
                      <a:r>
                        <a:rPr lang="ru-RU" sz="13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ГБУ ДПО РЦОКИО</a:t>
                      </a:r>
                      <a:endParaRPr lang="ru-RU" sz="1300" kern="120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19950">
                <a:tc>
                  <a:txBody>
                    <a:bodyPr/>
                    <a:lstStyle/>
                    <a:p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3077111"/>
            <a:ext cx="99358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МБОУ «НОШ № 7» г. Коркино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- 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отдела </a:t>
            </a:r>
            <a:r>
              <a:rPr lang="ru-RU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отдела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обеспечения функционирования информационных систем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ГБУ </a:t>
            </a:r>
            <a:r>
              <a:rPr lang="ru-RU" sz="2400" dirty="0">
                <a:ln w="0"/>
                <a:ea typeface="Calibri" panose="020F0502020204030204" pitchFamily="34" charset="0"/>
              </a:rPr>
              <a:t>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 </a:t>
            </a:r>
            <a:endParaRPr lang="ru-RU" sz="24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«</a:t>
            </a:r>
            <a:r>
              <a:rPr lang="ru-RU" sz="2800" dirty="0" smtClean="0"/>
              <a:t>Разработка проекта паспорта информационно-коммуникационной инфраструктуры образовательной организации»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3931" y="1184366"/>
            <a:ext cx="96948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Цель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</a:p>
          <a:p>
            <a:pPr algn="just"/>
            <a:r>
              <a:rPr lang="ru-RU" sz="2800" dirty="0" smtClean="0"/>
              <a:t>Разработать проект паспорта информационно-коммуникационной инфраструктуры образовательной организации</a:t>
            </a:r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Задачи: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dirty="0" smtClean="0"/>
              <a:t>Разработка пакета документов образовательной организации, регламентирующего функционирование информационной системы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Технологическое развитие образовательного процесса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7495" y="1188508"/>
            <a:ext cx="964126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Ожидаемый результат: </a:t>
            </a:r>
          </a:p>
          <a:p>
            <a:pPr algn="just"/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 </a:t>
            </a:r>
            <a:r>
              <a:rPr lang="ru-RU" sz="2400" dirty="0" smtClean="0"/>
              <a:t>– 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формление заявительных документов, согласование плана работы, состава творческих групп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</a:t>
            </a:r>
            <a:r>
              <a:rPr lang="ru-RU" sz="24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 </a:t>
            </a:r>
            <a:r>
              <a:rPr lang="ru-RU" sz="2400" dirty="0" smtClean="0"/>
              <a:t>– 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азработка пакет документов образовательной организации, регламентирующих функционирование информационных систем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Продуктивный этап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/>
              <a:t>– 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резентация сборника материалов по результатам реализации проекта </a:t>
            </a: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27252" y="1022447"/>
            <a:ext cx="9707562" cy="1482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на уровне ОО, муниципальном уровне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 этап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– подготовительный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954916"/>
              </p:ext>
            </p:extLst>
          </p:nvPr>
        </p:nvGraphicFramePr>
        <p:xfrm>
          <a:off x="2002971" y="2417890"/>
          <a:ext cx="9996771" cy="2573327"/>
        </p:xfrm>
        <a:graphic>
          <a:graphicData uri="http://schemas.openxmlformats.org/drawingml/2006/table">
            <a:tbl>
              <a:tblPr/>
              <a:tblGrid>
                <a:gridCol w="404941"/>
                <a:gridCol w="3973800"/>
                <a:gridCol w="1327383"/>
                <a:gridCol w="2630659"/>
                <a:gridCol w="1659988"/>
              </a:tblGrid>
              <a:tr h="6629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работ по Договору и основных этапов его выполнения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Срок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Ответственный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Результаты выполнения мероприятий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0831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latin typeface="Times New Roman"/>
                        </a:rPr>
                        <a:t>1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Разработка и согласование технического задания и плана работы опорной площадки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Февраль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2019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А.В.Коновалова, директор 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МБОУ «НОШ № 7»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ГБУ ДПО РЦОКИО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Техническое задание, план работы 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3136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latin typeface="Times New Roman"/>
                        </a:rPr>
                        <a:t>2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Согласование дополнительного соглашения с ГБУ ДПО РЦОКИО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Февраль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2019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А.В.Коновалова, директор 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МБОУ «НОШ № 7»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ГБУ ДПО РЦОКИО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Дополнительное соглашение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10153" y="839673"/>
            <a:ext cx="9340948" cy="1482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на уровне ОО, муниципальном уровне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2 этап – </a:t>
            </a:r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организационно-деятельностный</a:t>
            </a:r>
            <a:endParaRPr lang="ru-RU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955408" y="2017191"/>
          <a:ext cx="9945859" cy="3762637"/>
        </p:xfrm>
        <a:graphic>
          <a:graphicData uri="http://schemas.openxmlformats.org/drawingml/2006/table">
            <a:tbl>
              <a:tblPr/>
              <a:tblGrid>
                <a:gridCol w="5151014"/>
                <a:gridCol w="1249475"/>
                <a:gridCol w="3545370"/>
              </a:tblGrid>
              <a:tr h="3632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Срок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Ответственный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345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Систематизация действующей нормативно-правовой базы по информатизации учебного процесса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 01.03.2019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Рабочая группа МБОУ «НОШ № 7»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ГБУ ДПО РЦОКИО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746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Разработка проекта паспорта информационно – коммуникационной структуры ОО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 01.10.2019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Рабочая группа МБОУ «НОШ № 7»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19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Круглый стол  по вопросам разработки проекта </a:t>
                      </a: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паспорта информационно–коммуникационной структуры ОО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совместно с педагогами МБОУ «СОШ № 2»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Май  2019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Зайдуллина Т.А., зам. директора по УВР  МБОУ «НОШ № 7»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Кузнецова Е.М.,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Цыцаркина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Е.Л., зам. директора по УВР МБОУ «СОШ № 2»,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4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Методический семинар «Информационно-коммуникационная структура ОО»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31.10.2019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Зайдуллина Т.А., зам. директора по УВР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43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Методический семинар «Использование дополнительных возможностей АИС «Сетевой город как средство информационного пространства школы»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течение года цикл семинаров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Зайдуллина Т.А., зам. директора по УВР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83522" y="825500"/>
            <a:ext cx="9707562" cy="1084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на уровне ОО, муниципальном уровне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этап -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продуктивный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98798"/>
              </p:ext>
            </p:extLst>
          </p:nvPr>
        </p:nvGraphicFramePr>
        <p:xfrm>
          <a:off x="2179575" y="1909763"/>
          <a:ext cx="9944247" cy="4863797"/>
        </p:xfrm>
        <a:graphic>
          <a:graphicData uri="http://schemas.openxmlformats.org/drawingml/2006/table">
            <a:tbl>
              <a:tblPr/>
              <a:tblGrid>
                <a:gridCol w="589751"/>
                <a:gridCol w="4217166"/>
                <a:gridCol w="1077645"/>
                <a:gridCol w="2325189"/>
                <a:gridCol w="1734496"/>
              </a:tblGrid>
              <a:tr h="7612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200" dirty="0" err="1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200" dirty="0" err="1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</a:t>
                      </a: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 работ по Договору и основных этапов его выполнения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Срок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Ответственный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Результаты выполнения мероприятий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548">
                <a:tc>
                  <a:txBody>
                    <a:bodyPr/>
                    <a:lstStyle/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25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Участие в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межрегиональной 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научно-практической конференции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образования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69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ноябрь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Рабочая группа </a:t>
                      </a:r>
                      <a:endParaRPr lang="ru-RU" sz="1200" dirty="0" smtClean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МБОУ «НОШ 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7»</a:t>
                      </a: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ГБУ ДПО РЦОКИО (отдел ОФИС)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Публикации,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отчетная презентация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009">
                <a:tc>
                  <a:txBody>
                    <a:bodyPr/>
                    <a:lstStyle/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25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Подготовка отчета по итогам работы опорной площадки</a:t>
                      </a: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ноябрь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Рабочая группа </a:t>
                      </a:r>
                      <a:endParaRPr lang="ru-RU" sz="1200" dirty="0" smtClean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МБОУ «НОШ № 7»</a:t>
                      </a: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Отчет о результатах реализации проекта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336">
                <a:tc>
                  <a:txBody>
                    <a:bodyPr/>
                    <a:lstStyle/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25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Оформление акта выполненных работ по итогам работы опорной площадки</a:t>
                      </a: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декабрь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А.В.Коновалова, директор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МБОУ «НОШ № 7»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ГБУ ДПО РЦОКИО</a:t>
                      </a: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Акт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2994">
                <a:tc>
                  <a:txBody>
                    <a:bodyPr/>
                    <a:lstStyle/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Профессионально-общественное обсуждение материалов по результатам деятельности межмуниципальных проектных групп и региональных инновационных площадок в рамках образовательной агломерации по развитию систем оценки качества образования (6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научных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прикладных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продуктов)</a:t>
                      </a:r>
                      <a:r>
                        <a:rPr lang="en-US" sz="1200" b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 https://rcokio.ru/vimp/uspeshnye-praktiki-msoko/ekspertnaja-ploschadka</a:t>
                      </a:r>
                      <a:r>
                        <a:rPr lang="en-US" sz="1200" b="0" u="sng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/ </a:t>
                      </a: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сентябрь 2019</a:t>
                      </a: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ГБУ ДПО РЦОКИО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Рабочая группа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МБОУ «НОШ № 7»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03932" y="2053742"/>
          <a:ext cx="9988068" cy="348917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994034"/>
                <a:gridCol w="4994034"/>
              </a:tblGrid>
              <a:tr h="9151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Значимость для образовательной организации (внутренняя)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ln w="0"/>
                          <a:solidFill>
                            <a:schemeClr val="lt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Значимость для образования Челябинской области (внешняя): </a:t>
                      </a:r>
                    </a:p>
                  </a:txBody>
                  <a:tcPr/>
                </a:tc>
              </a:tr>
              <a:tr h="19828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Использование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паспорта информационно – коммуникационной структуры ОО способствует составлению дорожной карты по развитию информационной среды учреждения, позволяет выбрать перспективные направления для развития ОО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5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Участие в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/>
                        <a:t>IV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межрегиональной научно-практической конференции «</a:t>
                      </a:r>
                      <a:r>
                        <a:rPr lang="ru-RU" sz="1800" dirty="0" smtClean="0"/>
                        <a:t>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образования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858</TotalTime>
  <Words>825</Words>
  <Application>Microsoft Office PowerPoint</Application>
  <PresentationFormat>Широкоэкранный</PresentationFormat>
  <Paragraphs>159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Югова Дарья Александровна</cp:lastModifiedBy>
  <cp:revision>120</cp:revision>
  <cp:lastPrinted>2018-11-12T10:47:27Z</cp:lastPrinted>
  <dcterms:created xsi:type="dcterms:W3CDTF">2017-09-29T08:48:00Z</dcterms:created>
  <dcterms:modified xsi:type="dcterms:W3CDTF">2019-12-09T10:14:36Z</dcterms:modified>
</cp:coreProperties>
</file>