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57" r:id="rId5"/>
    <p:sldId id="265" r:id="rId6"/>
    <p:sldId id="258" r:id="rId7"/>
    <p:sldId id="259" r:id="rId8"/>
    <p:sldId id="260" r:id="rId9"/>
    <p:sldId id="261" r:id="rId10"/>
    <p:sldId id="268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830" autoAdjust="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rcokio.ru/vimp/uspeshnye-praktiki-msoko/ekspertnaja-ploschadka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6845" y="2504205"/>
            <a:ext cx="9962607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учета детей, осваивающих образовательные программы в форме заочного обучения с использованием ГИС «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в Челябинской области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(модуль «Сетевой город. Образование»)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учреждение «Кыштымская вечерняя школа»</a:t>
            </a:r>
            <a:endParaRPr lang="ru-RU" sz="19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66357"/>
              </p:ext>
            </p:extLst>
          </p:nvPr>
        </p:nvGraphicFramePr>
        <p:xfrm>
          <a:off x="2159982" y="4405687"/>
          <a:ext cx="9866811" cy="24911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/>
                <a:gridCol w="4472574"/>
              </a:tblGrid>
              <a:tr h="284147"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     </a:t>
                      </a:r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 от ОО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1256228">
                <a:tc>
                  <a:txBody>
                    <a:bodyPr/>
                    <a:lstStyle/>
                    <a:p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Витомскова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Танзиля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Ахмедьяновна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, директора МОУ «КВШ»</a:t>
                      </a:r>
                    </a:p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Новикова Екатерина Анатольевна, руководитель методической службы МОУ «КВШ»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Орехова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Тамара Анатольевна, начальник отдела обеспечения функционирования информационных систем ГБУ ДПО РЦОКИО</a:t>
                      </a:r>
                    </a:p>
                    <a:p>
                      <a:pPr algn="just"/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Югова Дарья Александровна, методист отдела обеспечения функционирования информационных систем ГБУ ДПО РЦОКИО</a:t>
                      </a: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  <a:tr h="921433">
                <a:tc>
                  <a:txBody>
                    <a:bodyPr/>
                    <a:lstStyle/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06705" y="3077110"/>
            <a:ext cx="99233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МОУ «КВШ</a:t>
            </a:r>
            <a:r>
              <a:rPr lang="ru-RU" sz="2400" dirty="0"/>
              <a:t>» –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отдела обеспечения функционирования информационных систем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ГБУ ДПО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РЦОКИО.</a:t>
            </a: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400" dirty="0" smtClean="0"/>
              <a:t>Механизм </a:t>
            </a:r>
            <a:r>
              <a:rPr lang="ru-RU" sz="2400" dirty="0"/>
              <a:t>учета детей, осваивающих образовательные программы в форме заочного обучения с использованием АИС «Образование </a:t>
            </a:r>
            <a:r>
              <a:rPr lang="ru-RU" sz="2400" dirty="0" smtClean="0"/>
              <a:t>в Челябинской </a:t>
            </a:r>
            <a:r>
              <a:rPr lang="ru-RU" sz="2400" dirty="0"/>
              <a:t>области</a:t>
            </a:r>
            <a:r>
              <a:rPr lang="ru-RU" sz="2400" dirty="0" smtClean="0"/>
              <a:t>»*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06704" y="5753282"/>
            <a:ext cx="99233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/>
              <a:t>* Приказ Министерства образования и науки Челябинской области от 22.04.2019 г. № 01/1506 «О вводе в эксплуатацию государственной информационной системы «Образование в Челябинской области»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3931" y="1055778"/>
            <a:ext cx="98160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n w="0"/>
                <a:ea typeface="Calibri" panose="020F0502020204030204" pitchFamily="34" charset="0"/>
              </a:rPr>
              <a:t>Цель 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проекта: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с</a:t>
            </a:r>
            <a:r>
              <a:rPr lang="ru-RU" sz="2400" dirty="0" smtClean="0"/>
              <a:t>овершенствование </a:t>
            </a:r>
            <a:r>
              <a:rPr lang="ru-RU" sz="2400" dirty="0"/>
              <a:t>информационного обеспечения процессов управления образовательной организации, планирование и организация учебного процесса на основе функционирования информационных систем </a:t>
            </a:r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Задачи:</a:t>
            </a:r>
          </a:p>
          <a:p>
            <a:pPr marL="514350" indent="-514350" algn="just">
              <a:buAutoNum type="arabicPeriod"/>
            </a:pPr>
            <a:r>
              <a:rPr lang="ru-RU" sz="2400" dirty="0" smtClean="0"/>
              <a:t>Формирование </a:t>
            </a:r>
            <a:r>
              <a:rPr lang="ru-RU" sz="2400" dirty="0"/>
              <a:t>локальной нормативной базы, регламентирующей механизм учета детей, осваивающих образовательные программы в форме заочного обучения, с использованием АИС «Образование Челябинской области</a:t>
            </a:r>
            <a:r>
              <a:rPr lang="ru-RU" sz="2400" dirty="0" smtClean="0"/>
              <a:t>».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6182" y="929428"/>
            <a:ext cx="9582481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pPr algn="just"/>
            <a:endParaRPr lang="ru-RU" sz="28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000" u="sng" dirty="0"/>
              <a:t>Подготовительный этап </a:t>
            </a:r>
            <a:r>
              <a:rPr lang="ru-RU" sz="2000" dirty="0" smtClean="0"/>
              <a:t>– оформление заявительных документов, согласование плана работы, состава творческих групп.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u="sng" dirty="0" smtClean="0"/>
              <a:t>Организационно - </a:t>
            </a:r>
            <a:r>
              <a:rPr lang="ru-RU" sz="2000" u="sng" dirty="0" err="1" smtClean="0"/>
              <a:t>деятельностный</a:t>
            </a:r>
            <a:r>
              <a:rPr lang="ru-RU" sz="2000" u="sng" dirty="0" smtClean="0"/>
              <a:t> </a:t>
            </a:r>
            <a:r>
              <a:rPr lang="ru-RU" sz="2000" u="sng" dirty="0"/>
              <a:t>этап </a:t>
            </a:r>
            <a:r>
              <a:rPr lang="ru-RU" sz="2000" dirty="0" smtClean="0"/>
              <a:t>– участие </a:t>
            </a:r>
            <a:r>
              <a:rPr lang="ru-RU" sz="2000" dirty="0"/>
              <a:t>в совещаниях и семинарах по вопросам работы с информационными системами и  по теме </a:t>
            </a:r>
            <a:r>
              <a:rPr lang="ru-RU" sz="2000" dirty="0" smtClean="0"/>
              <a:t>проекта, участие </a:t>
            </a:r>
            <a:r>
              <a:rPr lang="ru-RU" sz="2000" dirty="0"/>
              <a:t>в очной сессии опорных </a:t>
            </a:r>
            <a:r>
              <a:rPr lang="ru-RU" sz="2000" dirty="0" smtClean="0"/>
              <a:t>площадок, повышение </a:t>
            </a:r>
            <a:r>
              <a:rPr lang="ru-RU" sz="2000" dirty="0"/>
              <a:t>квалификации по программам дополнительного образования ГБУ ДПО </a:t>
            </a:r>
            <a:r>
              <a:rPr lang="ru-RU" sz="2000" dirty="0" smtClean="0"/>
              <a:t>РЦОКИО.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u="sng" dirty="0" smtClean="0"/>
              <a:t>Продуктивный </a:t>
            </a:r>
            <a:r>
              <a:rPr lang="ru-RU" sz="2000" u="sng" dirty="0"/>
              <a:t>этап </a:t>
            </a:r>
            <a:r>
              <a:rPr lang="ru-RU" sz="2000" dirty="0" smtClean="0"/>
              <a:t>– подготовка </a:t>
            </a:r>
            <a:r>
              <a:rPr lang="ru-RU" sz="2000" dirty="0"/>
              <a:t>к публикации сборника материалов по результатам </a:t>
            </a:r>
            <a:r>
              <a:rPr lang="ru-RU" sz="2000" dirty="0" smtClean="0"/>
              <a:t>реализации проекта, участие </a:t>
            </a:r>
            <a:r>
              <a:rPr lang="ru-RU" sz="2000" dirty="0"/>
              <a:t>в </a:t>
            </a:r>
            <a:r>
              <a:rPr lang="en-US" sz="2000" dirty="0"/>
              <a:t>IV </a:t>
            </a:r>
            <a:r>
              <a:rPr lang="ru-RU" sz="2000" dirty="0"/>
              <a:t>межрегиональной научно-практической конференции «Проблемы и перспективы развития систем оценки качеств образования</a:t>
            </a:r>
            <a:r>
              <a:rPr lang="ru-RU" sz="2000" dirty="0" smtClean="0"/>
              <a:t>».</a:t>
            </a:r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1099237"/>
            <a:ext cx="10007364" cy="1314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задачами)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05679" y="2260612"/>
            <a:ext cx="978846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  <a:tabLst>
                <a:tab pos="630555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имеющейся нормативной базы МОУ «КВШ» (локальных актов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457200" indent="-457200" algn="just">
              <a:buFont typeface="+mj-lt"/>
              <a:buAutoNum type="arabicPeriod"/>
              <a:tabLst>
                <a:tab pos="630555" algn="l"/>
              </a:tabLs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одготовка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утверждение плана работ по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отработке механизма учета детей, осваивающих образовательные программы в форме заочного обучения, 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электронной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форме</a:t>
            </a:r>
          </a:p>
          <a:p>
            <a:pPr marL="457200" indent="-457200" algn="just">
              <a:buFont typeface="+mj-lt"/>
              <a:buAutoNum type="arabicPeriod"/>
              <a:tabLst>
                <a:tab pos="630555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Разработка и утверждение локальных актов, регламентирующих механизм учета детей, осваивающих образовательные программы в форме заочного обучения с использованием АИС «Образование Челябинской области»</a:t>
            </a:r>
          </a:p>
          <a:p>
            <a:pPr marL="457200" indent="-457200" algn="just">
              <a:buFont typeface="+mj-lt"/>
              <a:buAutoNum type="arabicPeriod"/>
              <a:tabLst>
                <a:tab pos="630555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Внесение соответствующих изменений в действующие локальные акты МОУ «КВШ».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8618" y="829169"/>
            <a:ext cx="100390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0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0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0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0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0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0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244394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125607"/>
              </p:ext>
            </p:extLst>
          </p:nvPr>
        </p:nvGraphicFramePr>
        <p:xfrm>
          <a:off x="1996230" y="1537055"/>
          <a:ext cx="10031506" cy="5297202"/>
        </p:xfrm>
        <a:graphic>
          <a:graphicData uri="http://schemas.openxmlformats.org/drawingml/2006/table">
            <a:tbl>
              <a:tblPr/>
              <a:tblGrid>
                <a:gridCol w="549756"/>
                <a:gridCol w="7058482"/>
                <a:gridCol w="2423268"/>
              </a:tblGrid>
              <a:tr h="4912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Мероприятие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Участники</a:t>
                      </a:r>
                      <a:endParaRPr lang="ru-RU" sz="1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Установочный семинар по регламентации деятельности опорной площадки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Рабочая группа МОУ «КВШ»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Семинар по обмену опытом, обсуждение предварительных итогов работы опорной площадки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Рабочая группа МОУ «КВШ»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4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Повышение квалификации по программам дополнительного образования ГБУ ДПО РЦОКИО (в соответствии с графиком на </a:t>
                      </a:r>
                      <a:r>
                        <a:rPr lang="ru-RU" sz="1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2019 </a:t>
                      </a: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г)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Слушатели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Семинары по вопросам работы с информационными системами.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Рабочая группа МОУ «КВШ»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64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6.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Профессионально-общественное обсуждение материалов по результатам деятельности межмуниципальных проектных групп и региональных инновационных площадок в рамках образовательной агломерации по развитию систем оценки качества образования (6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научных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прикладных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продуктов)</a:t>
                      </a:r>
                      <a:r>
                        <a:rPr lang="en-US" sz="1400" b="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 https://rcokio.ru/vimp/uspeshnye-praktiki-msoko/ekspertnaja-ploschadka/ </a:t>
                      </a:r>
                      <a:endParaRPr lang="ru-RU" sz="1400" b="0" u="sng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МОУ «КВШ»</a:t>
                      </a:r>
                      <a:endParaRPr lang="ru-RU" sz="13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9.</a:t>
                      </a:r>
                      <a:endParaRPr lang="ru-RU" sz="14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ru-RU" sz="1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Технология учета учащихся, обучающихся на дому, и в</a:t>
                      </a:r>
                      <a:r>
                        <a:rPr lang="ru-RU" sz="1400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форме  семейного  образования  в  государственной</a:t>
                      </a:r>
                      <a:r>
                        <a:rPr lang="ru-RU" sz="1400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информационной  системе «Образование  в  Челябинской</a:t>
                      </a:r>
                      <a:r>
                        <a:rPr lang="ru-RU" sz="1400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области»: инструктивно-методические материалы / Т.А. </a:t>
                      </a:r>
                      <a:r>
                        <a:rPr lang="ru-RU" sz="1400" dirty="0" err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Орехова,Т.Б</a:t>
                      </a:r>
                      <a:r>
                        <a:rPr lang="ru-RU" sz="1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.</a:t>
                      </a:r>
                      <a:r>
                        <a:rPr lang="ru-RU" sz="1400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…</a:t>
                      </a:r>
                      <a:r>
                        <a:rPr lang="ru-RU" sz="1400" b="1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  </a:t>
                      </a:r>
                      <a:r>
                        <a:rPr lang="ru-RU" sz="1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Т. А. Витомскова </a:t>
                      </a:r>
                      <a:r>
                        <a:rPr lang="ru-RU" sz="1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[и др.] – Челябинск: РЦОКИО,</a:t>
                      </a:r>
                      <a:r>
                        <a:rPr lang="ru-RU" sz="1400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2019. –74 с.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Соавторство – </a:t>
                      </a:r>
                      <a:r>
                        <a:rPr lang="ru-RU" sz="1300" dirty="0" err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Витомскова</a:t>
                      </a:r>
                      <a:r>
                        <a:rPr lang="ru-RU" sz="13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 Т.А.</a:t>
                      </a:r>
                      <a:endParaRPr lang="ru-RU" sz="13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40" y="1261477"/>
            <a:ext cx="9661585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5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endParaRPr lang="ru-RU" sz="25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500" u="sng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Внутренняя</a:t>
            </a:r>
            <a:r>
              <a:rPr lang="ru-RU" sz="25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(для ОО):</a:t>
            </a:r>
            <a:r>
              <a:rPr lang="ru-RU" sz="25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азработка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типовых локальных документов, регламентирующих  механизм учета детей, осваивающих образовательные программы в форме заочного обучения, с использованием АИС «Образование Челябинской области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endParaRPr lang="ru-RU" sz="25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5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Внешняя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(для системы образования Челябинской области):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аспространение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 работы на муниципальную и региональную систему образования Челябинской области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418437"/>
            <a:ext cx="97181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just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 работы на муниципальную и региональную систему образования Челябинской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области;</a:t>
            </a: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для реализации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повышения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 «Информационные системы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algn="just"/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управлении образовательной организацией»</a:t>
            </a:r>
            <a:endParaRPr lang="ru-RU" sz="2800" b="1" dirty="0" smtClean="0">
              <a:ln w="0"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730</Words>
  <Application>Microsoft Office PowerPoint</Application>
  <PresentationFormat>Широкоэкранный</PresentationFormat>
  <Paragraphs>100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Югова Дарья Александровна</cp:lastModifiedBy>
  <cp:revision>129</cp:revision>
  <cp:lastPrinted>2018-11-12T10:47:27Z</cp:lastPrinted>
  <dcterms:created xsi:type="dcterms:W3CDTF">2017-09-29T08:48:00Z</dcterms:created>
  <dcterms:modified xsi:type="dcterms:W3CDTF">2019-12-09T10:10:06Z</dcterms:modified>
</cp:coreProperties>
</file>