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1" r:id="rId2"/>
    <p:sldMasterId id="2147483673" r:id="rId3"/>
    <p:sldMasterId id="2147483685" r:id="rId4"/>
    <p:sldMasterId id="2147483698" r:id="rId5"/>
  </p:sldMasterIdLst>
  <p:notesMasterIdLst>
    <p:notesMasterId r:id="rId11"/>
  </p:notesMasterIdLst>
  <p:sldIdLst>
    <p:sldId id="287" r:id="rId6"/>
    <p:sldId id="302" r:id="rId7"/>
    <p:sldId id="304" r:id="rId8"/>
    <p:sldId id="305" r:id="rId9"/>
    <p:sldId id="306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4796"/>
    <a:srgbClr val="3698CA"/>
    <a:srgbClr val="E31E24"/>
    <a:srgbClr val="0E3CB0"/>
    <a:srgbClr val="F2F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68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59AB47-3965-4029-BDFA-D03D67BE57A1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D862E-709B-4040-95C7-A886C86093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3275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6D862E-709B-4040-95C7-A886C860937B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342574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6D862E-709B-4040-95C7-A886C860937B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80258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95332" y="1952096"/>
            <a:ext cx="678180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95331" y="4431771"/>
            <a:ext cx="678180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17D5-8D4B-40EA-B23A-8F9C7DD6B6DE}" type="datetime1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752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2DD6E-BA05-4F79-8FA1-E1251635AB6A}" type="datetime1">
              <a:rPr lang="ru-RU" smtClean="0"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939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1FE37-1D67-4B06-B0A8-2BEA699BE38A}" type="datetime1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339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C9FF0-74CC-457D-8FA1-D887FE8DD990}" type="datetime1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979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834AAD-1722-4149-88EB-FAC544CA7D28}" type="datetime1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8394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основн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01F304-B1D4-4029-B195-BAF2CE250E3D}" type="datetime1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8581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F63FFD3-7922-4D05-8475-E7D48BFAF1F6}" type="datetime1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5339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4EEB0EC-132B-4631-B38B-785F0D1C6B87}" type="datetime1">
              <a:rPr lang="ru-RU" smtClean="0"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7448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02252B-EBEB-4E8B-9C25-4A18C726F00B}" type="datetime1">
              <a:rPr lang="ru-RU" smtClean="0"/>
              <a:t>02.02.2024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328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544C93-2373-474B-AB19-C0FDAB96C332}" type="datetime1">
              <a:rPr lang="ru-RU" smtClean="0"/>
              <a:t>02.02.2024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0637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4FA948-F300-44A4-9758-8160A9EBB960}" type="datetime1">
              <a:rPr lang="ru-RU" smtClean="0"/>
              <a:t>02.02.2024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928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B516A-3D8C-4BEC-ACC5-1FA949283BC6}" type="datetime1">
              <a:rPr lang="ru-RU" smtClean="0"/>
              <a:t>02.02.2024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7261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F5FDB4-9894-463B-ADCE-6F6EA4E7C289}" type="datetime1">
              <a:rPr lang="ru-RU" smtClean="0"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9785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8DEA8-7AF4-44DA-A193-5B854ED4C14A}" type="datetime1">
              <a:rPr lang="ru-RU" smtClean="0"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6666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20E402F-7F2F-46EE-9899-FE8DB76DEDC6}" type="datetime1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2349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D93FAEE-8B3F-4A4A-849F-D4D080B91192}" type="datetime1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6227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BFF4DCA-87C4-4319-8CB2-57F4CF953341}" type="datetime1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6199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067939"/>
            <a:ext cx="10515600" cy="310902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A591D95-36DF-4FE1-ADDE-44CEA8A22B77}" type="datetime1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4709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A1CD223-E5E0-47C6-AA33-D4C3C3C005AA}" type="datetime1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3295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13B8060-F615-40F2-8BAE-94A2194D1E10}" type="datetime1">
              <a:rPr lang="ru-RU" smtClean="0"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6232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0CE914-7FC8-4108-B2AF-E6961ACE7125}" type="datetime1">
              <a:rPr lang="ru-RU" smtClean="0"/>
              <a:t>02.02.2024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7662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76E1E6F-AA7D-4A20-A142-D96FE805BCDD}" type="datetime1">
              <a:rPr lang="ru-RU" smtClean="0"/>
              <a:t>02.02.2024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986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4D5FF-73A6-482B-A671-014D2A25BE8C}" type="datetime1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32638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52D9C0B-5184-4455-B2D1-04DDF929A775}" type="datetime1">
              <a:rPr lang="ru-RU" smtClean="0"/>
              <a:t>02.02.2024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1785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552192D-52AE-494F-9C22-71C803DF4A21}" type="datetime1">
              <a:rPr lang="ru-RU" smtClean="0"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6622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28D1CC4-1FA7-4359-A1D2-C8A5AAD97E80}" type="datetime1">
              <a:rPr lang="ru-RU" smtClean="0"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236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28330"/>
            <a:ext cx="10515600" cy="49795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067939"/>
            <a:ext cx="10515600" cy="310902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79072A0-1B4A-48C1-B46E-A56B725C5B00}" type="datetime1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5907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6762C08-F019-45DD-BAF9-A6061BA398B5}" type="datetime1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DA82298-6596-42BA-883A-06AD425BB8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12168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D834AAD-1722-4149-88EB-FAC544CA7D28}" type="datetime1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08750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основн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01F304-B1D4-4029-B195-BAF2CE250E3D}" type="datetime1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56592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F63FFD3-7922-4D05-8475-E7D48BFAF1F6}" type="datetime1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65533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4EEB0EC-132B-4631-B38B-785F0D1C6B87}" type="datetime1">
              <a:rPr lang="ru-RU" smtClean="0"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7187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702252B-EBEB-4E8B-9C25-4A18C726F00B}" type="datetime1">
              <a:rPr lang="ru-RU" smtClean="0"/>
              <a:t>02.02.2024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118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58BEF-7C30-4137-BA85-41D45D0734E9}" type="datetime1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02089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3544C93-2373-474B-AB19-C0FDAB96C332}" type="datetime1">
              <a:rPr lang="ru-RU" smtClean="0"/>
              <a:t>02.02.2024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744441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A4FA948-F300-44A4-9758-8160A9EBB960}" type="datetime1">
              <a:rPr lang="ru-RU" smtClean="0"/>
              <a:t>02.02.2024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8978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F5FDB4-9894-463B-ADCE-6F6EA4E7C289}" type="datetime1">
              <a:rPr lang="ru-RU" smtClean="0"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174085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A18DEA8-7AF4-44DA-A193-5B854ED4C14A}" type="datetime1">
              <a:rPr lang="ru-RU" smtClean="0"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34325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20E402F-7F2F-46EE-9899-FE8DB76DEDC6}" type="datetime1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84396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D93FAEE-8B3F-4A4A-849F-D4D080B91192}" type="datetime1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620F441-FB38-4E1A-A3E8-9BAFAC374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07520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575071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180848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549" y="273535"/>
            <a:ext cx="10972527" cy="114500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092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549" y="1604755"/>
            <a:ext cx="10972527" cy="397728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194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6913089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549" y="273535"/>
            <a:ext cx="10972527" cy="114500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092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609549" y="1604755"/>
            <a:ext cx="10972527" cy="397728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1092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7590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DDBFB-91C8-4BC7-A500-86AEC952EB1B}" type="datetime1">
              <a:rPr lang="ru-RU" smtClean="0"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16730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549" y="273535"/>
            <a:ext cx="10972527" cy="114500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092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609548" y="1604755"/>
            <a:ext cx="5354508" cy="397728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1092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6231934" y="1604755"/>
            <a:ext cx="5354508" cy="397728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1092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5451118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549" y="273535"/>
            <a:ext cx="10972527" cy="114500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092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9591501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549" y="273535"/>
            <a:ext cx="10972527" cy="530828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194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1641442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549" y="273535"/>
            <a:ext cx="10972527" cy="114500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092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609548" y="1604755"/>
            <a:ext cx="5354508" cy="189706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1092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6231934" y="1604755"/>
            <a:ext cx="5354508" cy="397728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1092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609548" y="3682357"/>
            <a:ext cx="5354508" cy="189706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1092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3140504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549" y="273535"/>
            <a:ext cx="10972527" cy="114500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092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609548" y="1604755"/>
            <a:ext cx="5354508" cy="397728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1092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6231934" y="1604755"/>
            <a:ext cx="5354508" cy="189706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1092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6231934" y="3682357"/>
            <a:ext cx="5354508" cy="189706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1092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2668598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549" y="273535"/>
            <a:ext cx="10972527" cy="114500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092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609548" y="1604755"/>
            <a:ext cx="5354508" cy="189706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1092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6231934" y="1604755"/>
            <a:ext cx="5354508" cy="189706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1092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609549" y="3682357"/>
            <a:ext cx="10972527" cy="189706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1092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4065011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549" y="273535"/>
            <a:ext cx="10972527" cy="114500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092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609549" y="1604755"/>
            <a:ext cx="10972527" cy="189706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1092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609549" y="3682357"/>
            <a:ext cx="10972527" cy="189706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1092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3054469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549" y="273535"/>
            <a:ext cx="10972527" cy="114500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092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09548" y="1604755"/>
            <a:ext cx="5354508" cy="189706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1092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6231934" y="1604755"/>
            <a:ext cx="5354508" cy="189706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1092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609548" y="3682357"/>
            <a:ext cx="5354508" cy="189706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1092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6231934" y="3682357"/>
            <a:ext cx="5354508" cy="189706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1092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8446727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549" y="273535"/>
            <a:ext cx="10972527" cy="114500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092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609548" y="1604755"/>
            <a:ext cx="3533067" cy="189706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1092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319454" y="1604755"/>
            <a:ext cx="3533067" cy="189706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1092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029360" y="1604755"/>
            <a:ext cx="3533067" cy="189706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1092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609548" y="3682357"/>
            <a:ext cx="3533067" cy="189706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1092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4319454" y="3682357"/>
            <a:ext cx="3533067" cy="189706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1092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8029360" y="3682357"/>
            <a:ext cx="3533067" cy="189706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1092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9487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932E4-77D4-4910-AF74-BE975A5512DD}" type="datetime1">
              <a:rPr lang="ru-RU" smtClean="0"/>
              <a:t>02.02.2024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966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2F9C6-35D3-4B55-8870-2A954FC8F769}" type="datetime1">
              <a:rPr lang="ru-RU" smtClean="0"/>
              <a:t>02.02.2024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8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19A17-7A4D-4A7D-A431-74723D61C33E}" type="datetime1">
              <a:rPr lang="ru-RU" smtClean="0"/>
              <a:t>02.02.2024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868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5A4FE-2AE0-43EB-AD12-FD0BE3E48067}" type="datetime1">
              <a:rPr lang="ru-RU" smtClean="0"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780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5.gif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image" Target="../media/image8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C8572B-1778-4F25-9E9E-855857CD869E}" type="datetime1">
              <a:rPr lang="ru-RU" smtClean="0"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DB57E-5C08-45A7-908E-25203FEECD2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Блок-схема: данные 4"/>
          <p:cNvSpPr/>
          <p:nvPr userDrawn="1"/>
        </p:nvSpPr>
        <p:spPr>
          <a:xfrm>
            <a:off x="-1" y="0"/>
            <a:ext cx="8861838" cy="84046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E31E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pic>
        <p:nvPicPr>
          <p:cNvPr id="8" name="Объект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9442" y="156658"/>
            <a:ext cx="2752725" cy="803275"/>
          </a:xfrm>
          <a:prstGeom prst="rect">
            <a:avLst/>
          </a:prstGeom>
        </p:spPr>
      </p:pic>
      <p:sp>
        <p:nvSpPr>
          <p:cNvPr id="9" name="Блок-схема: данные 4"/>
          <p:cNvSpPr/>
          <p:nvPr userDrawn="1"/>
        </p:nvSpPr>
        <p:spPr>
          <a:xfrm>
            <a:off x="-1" y="1"/>
            <a:ext cx="8790915" cy="80575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2647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301877" y="1122363"/>
            <a:ext cx="4527026" cy="542577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2456318" y="1807203"/>
            <a:ext cx="1083587" cy="1503583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-524972" y="156658"/>
            <a:ext cx="80575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solidFill>
                  <a:schemeClr val="bg1"/>
                </a:solidFill>
                <a:latin typeface="+mn-lt"/>
              </a:rPr>
              <a:t>Государственное бюджетное </a:t>
            </a:r>
            <a:r>
              <a:rPr lang="ru-RU" sz="1400" dirty="0" smtClean="0">
                <a:solidFill>
                  <a:schemeClr val="bg1"/>
                </a:solidFill>
                <a:latin typeface="+mn-lt"/>
              </a:rPr>
              <a:t>учреждение дополнительного </a:t>
            </a:r>
            <a:r>
              <a:rPr lang="ru-RU" sz="1400" dirty="0">
                <a:solidFill>
                  <a:schemeClr val="bg1"/>
                </a:solidFill>
                <a:latin typeface="+mn-lt"/>
              </a:rPr>
              <a:t>профессионального образования</a:t>
            </a:r>
          </a:p>
          <a:p>
            <a:pPr algn="r"/>
            <a:r>
              <a:rPr lang="ru-RU" sz="1600" b="1" dirty="0">
                <a:solidFill>
                  <a:schemeClr val="bg1"/>
                </a:solidFill>
                <a:latin typeface="+mn-lt"/>
              </a:rPr>
              <a:t>«Челябинский институт развития образования</a:t>
            </a:r>
            <a:r>
              <a:rPr lang="ru-RU" sz="1600" b="1" dirty="0" smtClean="0">
                <a:solidFill>
                  <a:schemeClr val="bg1"/>
                </a:solidFill>
                <a:latin typeface="+mn-lt"/>
              </a:rPr>
              <a:t>»</a:t>
            </a:r>
            <a:endParaRPr lang="ru-RU" sz="16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69650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066" y="494550"/>
            <a:ext cx="1037166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1066" y="2000932"/>
            <a:ext cx="10371667" cy="44760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grpSp>
        <p:nvGrpSpPr>
          <p:cNvPr id="13" name="Группа 12"/>
          <p:cNvGrpSpPr/>
          <p:nvPr userDrawn="1"/>
        </p:nvGrpSpPr>
        <p:grpSpPr>
          <a:xfrm>
            <a:off x="0" y="6627812"/>
            <a:ext cx="4037847" cy="230188"/>
            <a:chOff x="-1" y="0"/>
            <a:chExt cx="8861838" cy="840468"/>
          </a:xfrm>
        </p:grpSpPr>
        <p:sp>
          <p:nvSpPr>
            <p:cNvPr id="14" name="Блок-схема: данные 4"/>
            <p:cNvSpPr/>
            <p:nvPr/>
          </p:nvSpPr>
          <p:spPr>
            <a:xfrm>
              <a:off x="-1" y="0"/>
              <a:ext cx="8861838" cy="840468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8029"/>
                <a:gd name="connsiteY0" fmla="*/ 10088 h 10088"/>
                <a:gd name="connsiteX1" fmla="*/ 29 w 8029"/>
                <a:gd name="connsiteY1" fmla="*/ 0 h 10088"/>
                <a:gd name="connsiteX2" fmla="*/ 8029 w 8029"/>
                <a:gd name="connsiteY2" fmla="*/ 0 h 10088"/>
                <a:gd name="connsiteX3" fmla="*/ 6029 w 8029"/>
                <a:gd name="connsiteY3" fmla="*/ 10000 h 10088"/>
                <a:gd name="connsiteX4" fmla="*/ 0 w 8029"/>
                <a:gd name="connsiteY4" fmla="*/ 10088 h 10088"/>
                <a:gd name="connsiteX0" fmla="*/ 0 w 9972"/>
                <a:gd name="connsiteY0" fmla="*/ 9913 h 9913"/>
                <a:gd name="connsiteX1" fmla="*/ 8 w 9972"/>
                <a:gd name="connsiteY1" fmla="*/ 0 h 9913"/>
                <a:gd name="connsiteX2" fmla="*/ 9972 w 9972"/>
                <a:gd name="connsiteY2" fmla="*/ 0 h 9913"/>
                <a:gd name="connsiteX3" fmla="*/ 7481 w 9972"/>
                <a:gd name="connsiteY3" fmla="*/ 9913 h 9913"/>
                <a:gd name="connsiteX4" fmla="*/ 0 w 9972"/>
                <a:gd name="connsiteY4" fmla="*/ 9913 h 9913"/>
                <a:gd name="connsiteX0" fmla="*/ 0 w 10000"/>
                <a:gd name="connsiteY0" fmla="*/ 10000 h 10000"/>
                <a:gd name="connsiteX1" fmla="*/ 8 w 10000"/>
                <a:gd name="connsiteY1" fmla="*/ 0 h 10000"/>
                <a:gd name="connsiteX2" fmla="*/ 10000 w 10000"/>
                <a:gd name="connsiteY2" fmla="*/ 0 h 10000"/>
                <a:gd name="connsiteX3" fmla="*/ 8563 w 10000"/>
                <a:gd name="connsiteY3" fmla="*/ 10000 h 10000"/>
                <a:gd name="connsiteX4" fmla="*/ 0 w 10000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cubicBezTo>
                    <a:pt x="12" y="6637"/>
                    <a:pt x="-4" y="3363"/>
                    <a:pt x="8" y="0"/>
                  </a:cubicBezTo>
                  <a:lnTo>
                    <a:pt x="10000" y="0"/>
                  </a:lnTo>
                  <a:lnTo>
                    <a:pt x="8563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E31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1400" b="1" dirty="0">
                <a:latin typeface="Book Antiqua" panose="02040602050305030304" pitchFamily="18" charset="0"/>
              </a:endParaRPr>
            </a:p>
          </p:txBody>
        </p:sp>
        <p:sp>
          <p:nvSpPr>
            <p:cNvPr id="15" name="Блок-схема: данные 4"/>
            <p:cNvSpPr/>
            <p:nvPr/>
          </p:nvSpPr>
          <p:spPr>
            <a:xfrm>
              <a:off x="-1" y="1"/>
              <a:ext cx="8790915" cy="805758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8029"/>
                <a:gd name="connsiteY0" fmla="*/ 10088 h 10088"/>
                <a:gd name="connsiteX1" fmla="*/ 29 w 8029"/>
                <a:gd name="connsiteY1" fmla="*/ 0 h 10088"/>
                <a:gd name="connsiteX2" fmla="*/ 8029 w 8029"/>
                <a:gd name="connsiteY2" fmla="*/ 0 h 10088"/>
                <a:gd name="connsiteX3" fmla="*/ 6029 w 8029"/>
                <a:gd name="connsiteY3" fmla="*/ 10000 h 10088"/>
                <a:gd name="connsiteX4" fmla="*/ 0 w 8029"/>
                <a:gd name="connsiteY4" fmla="*/ 10088 h 10088"/>
                <a:gd name="connsiteX0" fmla="*/ 0 w 9972"/>
                <a:gd name="connsiteY0" fmla="*/ 9913 h 9913"/>
                <a:gd name="connsiteX1" fmla="*/ 8 w 9972"/>
                <a:gd name="connsiteY1" fmla="*/ 0 h 9913"/>
                <a:gd name="connsiteX2" fmla="*/ 9972 w 9972"/>
                <a:gd name="connsiteY2" fmla="*/ 0 h 9913"/>
                <a:gd name="connsiteX3" fmla="*/ 7481 w 9972"/>
                <a:gd name="connsiteY3" fmla="*/ 9913 h 9913"/>
                <a:gd name="connsiteX4" fmla="*/ 0 w 9972"/>
                <a:gd name="connsiteY4" fmla="*/ 9913 h 9913"/>
                <a:gd name="connsiteX0" fmla="*/ 0 w 10000"/>
                <a:gd name="connsiteY0" fmla="*/ 10000 h 10000"/>
                <a:gd name="connsiteX1" fmla="*/ 8 w 10000"/>
                <a:gd name="connsiteY1" fmla="*/ 0 h 10000"/>
                <a:gd name="connsiteX2" fmla="*/ 10000 w 10000"/>
                <a:gd name="connsiteY2" fmla="*/ 0 h 10000"/>
                <a:gd name="connsiteX3" fmla="*/ 8563 w 10000"/>
                <a:gd name="connsiteY3" fmla="*/ 10000 h 10000"/>
                <a:gd name="connsiteX4" fmla="*/ 0 w 10000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cubicBezTo>
                    <a:pt x="12" y="6637"/>
                    <a:pt x="-4" y="3363"/>
                    <a:pt x="8" y="0"/>
                  </a:cubicBezTo>
                  <a:lnTo>
                    <a:pt x="10000" y="0"/>
                  </a:lnTo>
                  <a:lnTo>
                    <a:pt x="8563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2647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1400" b="1" dirty="0">
                <a:latin typeface="Book Antiqua" panose="02040602050305030304" pitchFamily="18" charset="0"/>
              </a:endParaRPr>
            </a:p>
          </p:txBody>
        </p:sp>
      </p:grpSp>
      <p:pic>
        <p:nvPicPr>
          <p:cNvPr id="16" name="Рисунок 15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105" b="36705"/>
          <a:stretch/>
        </p:blipFill>
        <p:spPr>
          <a:xfrm>
            <a:off x="11235824" y="230188"/>
            <a:ext cx="796231" cy="781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600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-524972" y="156658"/>
            <a:ext cx="8057584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300" dirty="0">
                <a:solidFill>
                  <a:schemeClr val="bg1"/>
                </a:solidFill>
                <a:latin typeface="Book Antiqua" panose="02040602050305030304" pitchFamily="18" charset="0"/>
              </a:rPr>
              <a:t>Государственное бюджетное </a:t>
            </a:r>
            <a:r>
              <a:rPr lang="ru-RU" sz="1300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учреждение дополнительного </a:t>
            </a:r>
            <a:r>
              <a:rPr lang="ru-RU" sz="1300" dirty="0">
                <a:solidFill>
                  <a:schemeClr val="bg1"/>
                </a:solidFill>
                <a:latin typeface="Book Antiqua" panose="02040602050305030304" pitchFamily="18" charset="0"/>
              </a:rPr>
              <a:t>профессионального образования</a:t>
            </a:r>
          </a:p>
          <a:p>
            <a:pPr algn="r"/>
            <a:r>
              <a:rPr lang="ru-RU" sz="1600" b="1" dirty="0">
                <a:solidFill>
                  <a:schemeClr val="bg1"/>
                </a:solidFill>
                <a:latin typeface="Book Antiqua" panose="02040602050305030304" pitchFamily="18" charset="0"/>
              </a:rPr>
              <a:t>«Челябинский институт развития образования</a:t>
            </a:r>
            <a:r>
              <a:rPr lang="ru-RU" sz="1600" b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»</a:t>
            </a:r>
            <a:endParaRPr lang="ru-RU" sz="1600" b="1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  <p:pic>
        <p:nvPicPr>
          <p:cNvPr id="43" name="Picture 2" descr="http://qrcoder.ru/code/?https%3A%2F%2Frcokio.ru%2F&amp;4&amp;0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9623" y="4952385"/>
            <a:ext cx="1267200" cy="1267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Блок-схема: данные 4"/>
          <p:cNvSpPr/>
          <p:nvPr userDrawn="1"/>
        </p:nvSpPr>
        <p:spPr>
          <a:xfrm>
            <a:off x="-1" y="0"/>
            <a:ext cx="8861838" cy="84046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E31E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pic>
        <p:nvPicPr>
          <p:cNvPr id="46" name="Объект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9442" y="156658"/>
            <a:ext cx="2752725" cy="803275"/>
          </a:xfrm>
          <a:prstGeom prst="rect">
            <a:avLst/>
          </a:prstGeom>
        </p:spPr>
      </p:pic>
      <p:sp>
        <p:nvSpPr>
          <p:cNvPr id="47" name="Блок-схема: данные 4"/>
          <p:cNvSpPr/>
          <p:nvPr userDrawn="1"/>
        </p:nvSpPr>
        <p:spPr>
          <a:xfrm>
            <a:off x="-1" y="1"/>
            <a:ext cx="8790915" cy="805758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8029"/>
              <a:gd name="connsiteY0" fmla="*/ 10088 h 10088"/>
              <a:gd name="connsiteX1" fmla="*/ 29 w 8029"/>
              <a:gd name="connsiteY1" fmla="*/ 0 h 10088"/>
              <a:gd name="connsiteX2" fmla="*/ 8029 w 8029"/>
              <a:gd name="connsiteY2" fmla="*/ 0 h 10088"/>
              <a:gd name="connsiteX3" fmla="*/ 6029 w 8029"/>
              <a:gd name="connsiteY3" fmla="*/ 10000 h 10088"/>
              <a:gd name="connsiteX4" fmla="*/ 0 w 8029"/>
              <a:gd name="connsiteY4" fmla="*/ 10088 h 10088"/>
              <a:gd name="connsiteX0" fmla="*/ 0 w 9972"/>
              <a:gd name="connsiteY0" fmla="*/ 9913 h 9913"/>
              <a:gd name="connsiteX1" fmla="*/ 8 w 9972"/>
              <a:gd name="connsiteY1" fmla="*/ 0 h 9913"/>
              <a:gd name="connsiteX2" fmla="*/ 9972 w 9972"/>
              <a:gd name="connsiteY2" fmla="*/ 0 h 9913"/>
              <a:gd name="connsiteX3" fmla="*/ 7481 w 9972"/>
              <a:gd name="connsiteY3" fmla="*/ 9913 h 9913"/>
              <a:gd name="connsiteX4" fmla="*/ 0 w 9972"/>
              <a:gd name="connsiteY4" fmla="*/ 9913 h 9913"/>
              <a:gd name="connsiteX0" fmla="*/ 0 w 10000"/>
              <a:gd name="connsiteY0" fmla="*/ 10000 h 10000"/>
              <a:gd name="connsiteX1" fmla="*/ 8 w 10000"/>
              <a:gd name="connsiteY1" fmla="*/ 0 h 10000"/>
              <a:gd name="connsiteX2" fmla="*/ 10000 w 10000"/>
              <a:gd name="connsiteY2" fmla="*/ 0 h 10000"/>
              <a:gd name="connsiteX3" fmla="*/ 8563 w 10000"/>
              <a:gd name="connsiteY3" fmla="*/ 10000 h 10000"/>
              <a:gd name="connsiteX4" fmla="*/ 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cubicBezTo>
                  <a:pt x="12" y="6637"/>
                  <a:pt x="-4" y="3363"/>
                  <a:pt x="8" y="0"/>
                </a:cubicBezTo>
                <a:lnTo>
                  <a:pt x="10000" y="0"/>
                </a:lnTo>
                <a:lnTo>
                  <a:pt x="8563" y="10000"/>
                </a:lnTo>
                <a:lnTo>
                  <a:pt x="0" y="10000"/>
                </a:lnTo>
                <a:close/>
              </a:path>
            </a:pathLst>
          </a:custGeom>
          <a:solidFill>
            <a:srgbClr val="2647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latin typeface="Book Antiqua" panose="02040602050305030304" pitchFamily="18" charset="0"/>
            </a:endParaRPr>
          </a:p>
        </p:txBody>
      </p:sp>
      <p:sp>
        <p:nvSpPr>
          <p:cNvPr id="48" name="TextBox 47"/>
          <p:cNvSpPr txBox="1"/>
          <p:nvPr userDrawn="1"/>
        </p:nvSpPr>
        <p:spPr>
          <a:xfrm>
            <a:off x="-524972" y="156658"/>
            <a:ext cx="80575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solidFill>
                  <a:schemeClr val="bg1"/>
                </a:solidFill>
                <a:latin typeface="+mn-lt"/>
              </a:rPr>
              <a:t>Государственное бюджетное </a:t>
            </a:r>
            <a:r>
              <a:rPr lang="ru-RU" sz="1400" dirty="0" smtClean="0">
                <a:solidFill>
                  <a:schemeClr val="bg1"/>
                </a:solidFill>
                <a:latin typeface="+mn-lt"/>
              </a:rPr>
              <a:t>учреждение дополнительного </a:t>
            </a:r>
            <a:r>
              <a:rPr lang="ru-RU" sz="1400" dirty="0">
                <a:solidFill>
                  <a:schemeClr val="bg1"/>
                </a:solidFill>
                <a:latin typeface="+mn-lt"/>
              </a:rPr>
              <a:t>профессионального образования</a:t>
            </a:r>
          </a:p>
          <a:p>
            <a:pPr algn="r"/>
            <a:r>
              <a:rPr lang="ru-RU" sz="1600" b="1" dirty="0">
                <a:solidFill>
                  <a:schemeClr val="bg1"/>
                </a:solidFill>
                <a:latin typeface="+mn-lt"/>
              </a:rPr>
              <a:t>«Челябинский институт развития образования</a:t>
            </a:r>
            <a:r>
              <a:rPr lang="ru-RU" sz="1600" b="1" dirty="0" smtClean="0">
                <a:solidFill>
                  <a:schemeClr val="bg1"/>
                </a:solidFill>
                <a:latin typeface="+mn-lt"/>
              </a:rPr>
              <a:t>»</a:t>
            </a:r>
            <a:endParaRPr lang="ru-RU" sz="16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9" name="Прямоугольник 48"/>
          <p:cNvSpPr/>
          <p:nvPr userDrawn="1"/>
        </p:nvSpPr>
        <p:spPr>
          <a:xfrm>
            <a:off x="4119073" y="2915156"/>
            <a:ext cx="947137" cy="905028"/>
          </a:xfrm>
          <a:prstGeom prst="rect">
            <a:avLst/>
          </a:prstGeom>
          <a:solidFill>
            <a:srgbClr val="264796"/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Clr>
                <a:srgbClr val="000000"/>
              </a:buClr>
              <a:buFont typeface="Arial"/>
              <a:buNone/>
              <a:defRPr/>
            </a:pPr>
            <a:endParaRPr lang="ru-RU" sz="1400" kern="0" smtClean="0">
              <a:solidFill>
                <a:srgbClr val="FFFFFF"/>
              </a:solidFill>
              <a:latin typeface="Arial"/>
              <a:sym typeface="Arial"/>
            </a:endParaRPr>
          </a:p>
        </p:txBody>
      </p:sp>
      <p:grpSp>
        <p:nvGrpSpPr>
          <p:cNvPr id="52" name="Google Shape;559;p43"/>
          <p:cNvGrpSpPr/>
          <p:nvPr userDrawn="1"/>
        </p:nvGrpSpPr>
        <p:grpSpPr>
          <a:xfrm>
            <a:off x="4321282" y="3069512"/>
            <a:ext cx="573220" cy="552687"/>
            <a:chOff x="1236875" y="1623900"/>
            <a:chExt cx="465200" cy="455475"/>
          </a:xfrm>
        </p:grpSpPr>
        <p:sp>
          <p:nvSpPr>
            <p:cNvPr id="53" name="Google Shape;560;p43"/>
            <p:cNvSpPr/>
            <p:nvPr/>
          </p:nvSpPr>
          <p:spPr>
            <a:xfrm>
              <a:off x="1236875" y="1623900"/>
              <a:ext cx="465200" cy="445125"/>
            </a:xfrm>
            <a:custGeom>
              <a:avLst/>
              <a:gdLst/>
              <a:ahLst/>
              <a:cxnLst/>
              <a:rect l="l" t="t" r="r" b="b"/>
              <a:pathLst>
                <a:path w="18608" h="17805" fill="none" extrusionOk="0">
                  <a:moveTo>
                    <a:pt x="13493" y="14127"/>
                  </a:moveTo>
                  <a:lnTo>
                    <a:pt x="18608" y="17804"/>
                  </a:lnTo>
                  <a:lnTo>
                    <a:pt x="18608" y="17804"/>
                  </a:lnTo>
                  <a:lnTo>
                    <a:pt x="18608" y="17731"/>
                  </a:lnTo>
                  <a:lnTo>
                    <a:pt x="18608" y="6723"/>
                  </a:lnTo>
                  <a:lnTo>
                    <a:pt x="9304" y="1"/>
                  </a:lnTo>
                  <a:lnTo>
                    <a:pt x="1" y="6723"/>
                  </a:lnTo>
                  <a:lnTo>
                    <a:pt x="1" y="17731"/>
                  </a:lnTo>
                  <a:lnTo>
                    <a:pt x="1" y="17731"/>
                  </a:lnTo>
                  <a:lnTo>
                    <a:pt x="1" y="17804"/>
                  </a:lnTo>
                  <a:lnTo>
                    <a:pt x="5115" y="14127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55" name="Google Shape;561;p43"/>
            <p:cNvSpPr/>
            <p:nvPr/>
          </p:nvSpPr>
          <p:spPr>
            <a:xfrm>
              <a:off x="1244800" y="2078750"/>
              <a:ext cx="449375" cy="625"/>
            </a:xfrm>
            <a:custGeom>
              <a:avLst/>
              <a:gdLst/>
              <a:ahLst/>
              <a:cxnLst/>
              <a:rect l="l" t="t" r="r" b="b"/>
              <a:pathLst>
                <a:path w="17975" h="25" fill="none" extrusionOk="0">
                  <a:moveTo>
                    <a:pt x="0" y="0"/>
                  </a:moveTo>
                  <a:lnTo>
                    <a:pt x="0" y="0"/>
                  </a:lnTo>
                  <a:lnTo>
                    <a:pt x="98" y="0"/>
                  </a:lnTo>
                  <a:lnTo>
                    <a:pt x="171" y="24"/>
                  </a:lnTo>
                  <a:lnTo>
                    <a:pt x="17804" y="24"/>
                  </a:lnTo>
                  <a:lnTo>
                    <a:pt x="17804" y="24"/>
                  </a:lnTo>
                  <a:lnTo>
                    <a:pt x="17877" y="0"/>
                  </a:lnTo>
                  <a:lnTo>
                    <a:pt x="17974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56" name="Google Shape;562;p43"/>
            <p:cNvSpPr/>
            <p:nvPr/>
          </p:nvSpPr>
          <p:spPr>
            <a:xfrm>
              <a:off x="1236875" y="1791950"/>
              <a:ext cx="465200" cy="171725"/>
            </a:xfrm>
            <a:custGeom>
              <a:avLst/>
              <a:gdLst/>
              <a:ahLst/>
              <a:cxnLst/>
              <a:rect l="l" t="t" r="r" b="b"/>
              <a:pathLst>
                <a:path w="18608" h="6869" fill="none" extrusionOk="0">
                  <a:moveTo>
                    <a:pt x="18608" y="1"/>
                  </a:moveTo>
                  <a:lnTo>
                    <a:pt x="9450" y="6820"/>
                  </a:lnTo>
                  <a:lnTo>
                    <a:pt x="9450" y="6820"/>
                  </a:lnTo>
                  <a:lnTo>
                    <a:pt x="9377" y="6845"/>
                  </a:lnTo>
                  <a:lnTo>
                    <a:pt x="9304" y="6869"/>
                  </a:lnTo>
                  <a:lnTo>
                    <a:pt x="9304" y="6869"/>
                  </a:lnTo>
                  <a:lnTo>
                    <a:pt x="9231" y="6845"/>
                  </a:lnTo>
                  <a:lnTo>
                    <a:pt x="9158" y="682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57" name="Google Shape;563;p43"/>
            <p:cNvSpPr/>
            <p:nvPr/>
          </p:nvSpPr>
          <p:spPr>
            <a:xfrm>
              <a:off x="1330025" y="1750550"/>
              <a:ext cx="278900" cy="110850"/>
            </a:xfrm>
            <a:custGeom>
              <a:avLst/>
              <a:gdLst/>
              <a:ahLst/>
              <a:cxnLst/>
              <a:rect l="l" t="t" r="r" b="b"/>
              <a:pathLst>
                <a:path w="11156" h="4434" fill="none" extrusionOk="0">
                  <a:moveTo>
                    <a:pt x="1" y="4433"/>
                  </a:moveTo>
                  <a:lnTo>
                    <a:pt x="1" y="1"/>
                  </a:lnTo>
                  <a:lnTo>
                    <a:pt x="11155" y="1"/>
                  </a:lnTo>
                  <a:lnTo>
                    <a:pt x="11155" y="443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58" name="Google Shape;564;p43"/>
            <p:cNvSpPr/>
            <p:nvPr/>
          </p:nvSpPr>
          <p:spPr>
            <a:xfrm>
              <a:off x="1402500" y="18102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59" name="Google Shape;565;p43"/>
            <p:cNvSpPr/>
            <p:nvPr/>
          </p:nvSpPr>
          <p:spPr>
            <a:xfrm>
              <a:off x="1402500" y="1844325"/>
              <a:ext cx="133975" cy="25"/>
            </a:xfrm>
            <a:custGeom>
              <a:avLst/>
              <a:gdLst/>
              <a:ahLst/>
              <a:cxnLst/>
              <a:rect l="l" t="t" r="r" b="b"/>
              <a:pathLst>
                <a:path w="5359" h="1" fill="none" extrusionOk="0">
                  <a:moveTo>
                    <a:pt x="0" y="0"/>
                  </a:moveTo>
                  <a:lnTo>
                    <a:pt x="5358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60" name="Google Shape;566;p43"/>
            <p:cNvSpPr/>
            <p:nvPr/>
          </p:nvSpPr>
          <p:spPr>
            <a:xfrm>
              <a:off x="1402500" y="1878425"/>
              <a:ext cx="85250" cy="25"/>
            </a:xfrm>
            <a:custGeom>
              <a:avLst/>
              <a:gdLst/>
              <a:ahLst/>
              <a:cxnLst/>
              <a:rect l="l" t="t" r="r" b="b"/>
              <a:pathLst>
                <a:path w="3410" h="1" fill="none" extrusionOk="0">
                  <a:moveTo>
                    <a:pt x="0" y="0"/>
                  </a:moveTo>
                  <a:lnTo>
                    <a:pt x="3410" y="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61" name="Группа 60"/>
          <p:cNvGrpSpPr/>
          <p:nvPr userDrawn="1"/>
        </p:nvGrpSpPr>
        <p:grpSpPr>
          <a:xfrm>
            <a:off x="5304644" y="1105632"/>
            <a:ext cx="916634" cy="834456"/>
            <a:chOff x="2518715" y="1309648"/>
            <a:chExt cx="916634" cy="834456"/>
          </a:xfrm>
        </p:grpSpPr>
        <p:sp>
          <p:nvSpPr>
            <p:cNvPr id="64" name="Прямоугольник 63"/>
            <p:cNvSpPr/>
            <p:nvPr userDrawn="1"/>
          </p:nvSpPr>
          <p:spPr>
            <a:xfrm>
              <a:off x="2518715" y="1309648"/>
              <a:ext cx="916634" cy="834456"/>
            </a:xfrm>
            <a:prstGeom prst="rect">
              <a:avLst/>
            </a:prstGeom>
            <a:solidFill>
              <a:srgbClr val="264796"/>
            </a:soli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>
                  <a:srgbClr val="000000"/>
                </a:buClr>
                <a:buFont typeface="Arial"/>
                <a:buNone/>
                <a:defRPr/>
              </a:pPr>
              <a:endParaRPr lang="ru-RU" sz="1400" kern="0" smtClean="0">
                <a:solidFill>
                  <a:srgbClr val="FFFFFF"/>
                </a:solidFill>
                <a:latin typeface="Arial"/>
                <a:sym typeface="Arial"/>
              </a:endParaRPr>
            </a:p>
          </p:txBody>
        </p:sp>
        <p:grpSp>
          <p:nvGrpSpPr>
            <p:cNvPr id="65" name="Google Shape;732;p43"/>
            <p:cNvGrpSpPr/>
            <p:nvPr userDrawn="1"/>
          </p:nvGrpSpPr>
          <p:grpSpPr>
            <a:xfrm>
              <a:off x="2677669" y="1501260"/>
              <a:ext cx="609818" cy="502450"/>
              <a:chOff x="5268225" y="4341925"/>
              <a:chExt cx="468850" cy="387275"/>
            </a:xfrm>
          </p:grpSpPr>
          <p:sp>
            <p:nvSpPr>
              <p:cNvPr id="67" name="Google Shape;733;p43"/>
              <p:cNvSpPr/>
              <p:nvPr/>
            </p:nvSpPr>
            <p:spPr>
              <a:xfrm>
                <a:off x="5652425" y="4676800"/>
                <a:ext cx="65775" cy="52400"/>
              </a:xfrm>
              <a:custGeom>
                <a:avLst/>
                <a:gdLst/>
                <a:ahLst/>
                <a:cxnLst/>
                <a:rect l="l" t="t" r="r" b="b"/>
                <a:pathLst>
                  <a:path w="2631" h="2096" fill="none" extrusionOk="0">
                    <a:moveTo>
                      <a:pt x="1" y="1"/>
                    </a:moveTo>
                    <a:lnTo>
                      <a:pt x="1" y="780"/>
                    </a:lnTo>
                    <a:lnTo>
                      <a:pt x="1" y="780"/>
                    </a:lnTo>
                    <a:lnTo>
                      <a:pt x="25" y="1048"/>
                    </a:lnTo>
                    <a:lnTo>
                      <a:pt x="122" y="1291"/>
                    </a:lnTo>
                    <a:lnTo>
                      <a:pt x="244" y="1511"/>
                    </a:lnTo>
                    <a:lnTo>
                      <a:pt x="390" y="1705"/>
                    </a:lnTo>
                    <a:lnTo>
                      <a:pt x="585" y="1852"/>
                    </a:lnTo>
                    <a:lnTo>
                      <a:pt x="804" y="1973"/>
                    </a:lnTo>
                    <a:lnTo>
                      <a:pt x="1048" y="2071"/>
                    </a:lnTo>
                    <a:lnTo>
                      <a:pt x="1316" y="2095"/>
                    </a:lnTo>
                    <a:lnTo>
                      <a:pt x="1316" y="2095"/>
                    </a:lnTo>
                    <a:lnTo>
                      <a:pt x="1584" y="2071"/>
                    </a:lnTo>
                    <a:lnTo>
                      <a:pt x="1827" y="1973"/>
                    </a:lnTo>
                    <a:lnTo>
                      <a:pt x="2046" y="1852"/>
                    </a:lnTo>
                    <a:lnTo>
                      <a:pt x="2241" y="1705"/>
                    </a:lnTo>
                    <a:lnTo>
                      <a:pt x="2412" y="1511"/>
                    </a:lnTo>
                    <a:lnTo>
                      <a:pt x="2533" y="1291"/>
                    </a:lnTo>
                    <a:lnTo>
                      <a:pt x="2607" y="1048"/>
                    </a:lnTo>
                    <a:lnTo>
                      <a:pt x="2631" y="780"/>
                    </a:lnTo>
                    <a:lnTo>
                      <a:pt x="2631" y="1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8" name="Google Shape;734;p43"/>
              <p:cNvSpPr/>
              <p:nvPr/>
            </p:nvSpPr>
            <p:spPr>
              <a:xfrm>
                <a:off x="5287100" y="4676800"/>
                <a:ext cx="65775" cy="52400"/>
              </a:xfrm>
              <a:custGeom>
                <a:avLst/>
                <a:gdLst/>
                <a:ahLst/>
                <a:cxnLst/>
                <a:rect l="l" t="t" r="r" b="b"/>
                <a:pathLst>
                  <a:path w="2631" h="2096" fill="none" extrusionOk="0">
                    <a:moveTo>
                      <a:pt x="1" y="1"/>
                    </a:moveTo>
                    <a:lnTo>
                      <a:pt x="1" y="780"/>
                    </a:lnTo>
                    <a:lnTo>
                      <a:pt x="1" y="780"/>
                    </a:lnTo>
                    <a:lnTo>
                      <a:pt x="25" y="1048"/>
                    </a:lnTo>
                    <a:lnTo>
                      <a:pt x="98" y="1291"/>
                    </a:lnTo>
                    <a:lnTo>
                      <a:pt x="220" y="1511"/>
                    </a:lnTo>
                    <a:lnTo>
                      <a:pt x="390" y="1705"/>
                    </a:lnTo>
                    <a:lnTo>
                      <a:pt x="585" y="1852"/>
                    </a:lnTo>
                    <a:lnTo>
                      <a:pt x="804" y="1973"/>
                    </a:lnTo>
                    <a:lnTo>
                      <a:pt x="1048" y="2071"/>
                    </a:lnTo>
                    <a:lnTo>
                      <a:pt x="1316" y="2095"/>
                    </a:lnTo>
                    <a:lnTo>
                      <a:pt x="1316" y="2095"/>
                    </a:lnTo>
                    <a:lnTo>
                      <a:pt x="1584" y="2071"/>
                    </a:lnTo>
                    <a:lnTo>
                      <a:pt x="1827" y="1973"/>
                    </a:lnTo>
                    <a:lnTo>
                      <a:pt x="2046" y="1852"/>
                    </a:lnTo>
                    <a:lnTo>
                      <a:pt x="2241" y="1705"/>
                    </a:lnTo>
                    <a:lnTo>
                      <a:pt x="2387" y="1511"/>
                    </a:lnTo>
                    <a:lnTo>
                      <a:pt x="2509" y="1291"/>
                    </a:lnTo>
                    <a:lnTo>
                      <a:pt x="2607" y="1048"/>
                    </a:lnTo>
                    <a:lnTo>
                      <a:pt x="2631" y="780"/>
                    </a:lnTo>
                    <a:lnTo>
                      <a:pt x="2631" y="1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9" name="Google Shape;735;p43"/>
              <p:cNvSpPr/>
              <p:nvPr/>
            </p:nvSpPr>
            <p:spPr>
              <a:xfrm>
                <a:off x="5268225" y="4341925"/>
                <a:ext cx="468850" cy="333075"/>
              </a:xfrm>
              <a:custGeom>
                <a:avLst/>
                <a:gdLst/>
                <a:ahLst/>
                <a:cxnLst/>
                <a:rect l="l" t="t" r="r" b="b"/>
                <a:pathLst>
                  <a:path w="18754" h="13323" fill="none" extrusionOk="0">
                    <a:moveTo>
                      <a:pt x="18754" y="5553"/>
                    </a:moveTo>
                    <a:lnTo>
                      <a:pt x="18754" y="5553"/>
                    </a:lnTo>
                    <a:lnTo>
                      <a:pt x="18730" y="5334"/>
                    </a:lnTo>
                    <a:lnTo>
                      <a:pt x="18681" y="5091"/>
                    </a:lnTo>
                    <a:lnTo>
                      <a:pt x="18583" y="4847"/>
                    </a:lnTo>
                    <a:lnTo>
                      <a:pt x="18462" y="4628"/>
                    </a:lnTo>
                    <a:lnTo>
                      <a:pt x="18291" y="4433"/>
                    </a:lnTo>
                    <a:lnTo>
                      <a:pt x="18121" y="4287"/>
                    </a:lnTo>
                    <a:lnTo>
                      <a:pt x="18023" y="4214"/>
                    </a:lnTo>
                    <a:lnTo>
                      <a:pt x="17926" y="4165"/>
                    </a:lnTo>
                    <a:lnTo>
                      <a:pt x="17828" y="4141"/>
                    </a:lnTo>
                    <a:lnTo>
                      <a:pt x="17731" y="4141"/>
                    </a:lnTo>
                    <a:lnTo>
                      <a:pt x="16489" y="4141"/>
                    </a:lnTo>
                    <a:lnTo>
                      <a:pt x="15588" y="1803"/>
                    </a:lnTo>
                    <a:lnTo>
                      <a:pt x="15588" y="1803"/>
                    </a:lnTo>
                    <a:lnTo>
                      <a:pt x="15490" y="1583"/>
                    </a:lnTo>
                    <a:lnTo>
                      <a:pt x="15344" y="1364"/>
                    </a:lnTo>
                    <a:lnTo>
                      <a:pt x="15174" y="1169"/>
                    </a:lnTo>
                    <a:lnTo>
                      <a:pt x="15003" y="975"/>
                    </a:lnTo>
                    <a:lnTo>
                      <a:pt x="14784" y="804"/>
                    </a:lnTo>
                    <a:lnTo>
                      <a:pt x="14565" y="658"/>
                    </a:lnTo>
                    <a:lnTo>
                      <a:pt x="14346" y="536"/>
                    </a:lnTo>
                    <a:lnTo>
                      <a:pt x="14102" y="439"/>
                    </a:lnTo>
                    <a:lnTo>
                      <a:pt x="14102" y="439"/>
                    </a:lnTo>
                    <a:lnTo>
                      <a:pt x="13810" y="390"/>
                    </a:lnTo>
                    <a:lnTo>
                      <a:pt x="13444" y="317"/>
                    </a:lnTo>
                    <a:lnTo>
                      <a:pt x="12933" y="220"/>
                    </a:lnTo>
                    <a:lnTo>
                      <a:pt x="12275" y="147"/>
                    </a:lnTo>
                    <a:lnTo>
                      <a:pt x="11472" y="73"/>
                    </a:lnTo>
                    <a:lnTo>
                      <a:pt x="10498" y="25"/>
                    </a:lnTo>
                    <a:lnTo>
                      <a:pt x="9377" y="0"/>
                    </a:lnTo>
                    <a:lnTo>
                      <a:pt x="9377" y="0"/>
                    </a:lnTo>
                    <a:lnTo>
                      <a:pt x="8257" y="25"/>
                    </a:lnTo>
                    <a:lnTo>
                      <a:pt x="7283" y="73"/>
                    </a:lnTo>
                    <a:lnTo>
                      <a:pt x="6479" y="147"/>
                    </a:lnTo>
                    <a:lnTo>
                      <a:pt x="5821" y="220"/>
                    </a:lnTo>
                    <a:lnTo>
                      <a:pt x="5310" y="317"/>
                    </a:lnTo>
                    <a:lnTo>
                      <a:pt x="4945" y="390"/>
                    </a:lnTo>
                    <a:lnTo>
                      <a:pt x="4652" y="439"/>
                    </a:lnTo>
                    <a:lnTo>
                      <a:pt x="4652" y="439"/>
                    </a:lnTo>
                    <a:lnTo>
                      <a:pt x="4409" y="536"/>
                    </a:lnTo>
                    <a:lnTo>
                      <a:pt x="4190" y="658"/>
                    </a:lnTo>
                    <a:lnTo>
                      <a:pt x="3970" y="804"/>
                    </a:lnTo>
                    <a:lnTo>
                      <a:pt x="3751" y="975"/>
                    </a:lnTo>
                    <a:lnTo>
                      <a:pt x="3581" y="1169"/>
                    </a:lnTo>
                    <a:lnTo>
                      <a:pt x="3410" y="1364"/>
                    </a:lnTo>
                    <a:lnTo>
                      <a:pt x="3264" y="1583"/>
                    </a:lnTo>
                    <a:lnTo>
                      <a:pt x="3167" y="1803"/>
                    </a:lnTo>
                    <a:lnTo>
                      <a:pt x="2266" y="4141"/>
                    </a:lnTo>
                    <a:lnTo>
                      <a:pt x="1023" y="4141"/>
                    </a:lnTo>
                    <a:lnTo>
                      <a:pt x="1023" y="4141"/>
                    </a:lnTo>
                    <a:lnTo>
                      <a:pt x="926" y="4141"/>
                    </a:lnTo>
                    <a:lnTo>
                      <a:pt x="829" y="4165"/>
                    </a:lnTo>
                    <a:lnTo>
                      <a:pt x="731" y="4214"/>
                    </a:lnTo>
                    <a:lnTo>
                      <a:pt x="634" y="4287"/>
                    </a:lnTo>
                    <a:lnTo>
                      <a:pt x="463" y="4433"/>
                    </a:lnTo>
                    <a:lnTo>
                      <a:pt x="293" y="4628"/>
                    </a:lnTo>
                    <a:lnTo>
                      <a:pt x="171" y="4847"/>
                    </a:lnTo>
                    <a:lnTo>
                      <a:pt x="74" y="5091"/>
                    </a:lnTo>
                    <a:lnTo>
                      <a:pt x="25" y="5334"/>
                    </a:lnTo>
                    <a:lnTo>
                      <a:pt x="1" y="5553"/>
                    </a:lnTo>
                    <a:lnTo>
                      <a:pt x="1" y="5553"/>
                    </a:lnTo>
                    <a:lnTo>
                      <a:pt x="25" y="5748"/>
                    </a:lnTo>
                    <a:lnTo>
                      <a:pt x="74" y="5894"/>
                    </a:lnTo>
                    <a:lnTo>
                      <a:pt x="171" y="6016"/>
                    </a:lnTo>
                    <a:lnTo>
                      <a:pt x="293" y="6089"/>
                    </a:lnTo>
                    <a:lnTo>
                      <a:pt x="463" y="6138"/>
                    </a:lnTo>
                    <a:lnTo>
                      <a:pt x="634" y="6187"/>
                    </a:lnTo>
                    <a:lnTo>
                      <a:pt x="1023" y="6187"/>
                    </a:lnTo>
                    <a:lnTo>
                      <a:pt x="1462" y="6187"/>
                    </a:lnTo>
                    <a:lnTo>
                      <a:pt x="1145" y="7015"/>
                    </a:lnTo>
                    <a:lnTo>
                      <a:pt x="1145" y="7015"/>
                    </a:lnTo>
                    <a:lnTo>
                      <a:pt x="999" y="7526"/>
                    </a:lnTo>
                    <a:lnTo>
                      <a:pt x="877" y="8086"/>
                    </a:lnTo>
                    <a:lnTo>
                      <a:pt x="780" y="8671"/>
                    </a:lnTo>
                    <a:lnTo>
                      <a:pt x="756" y="9207"/>
                    </a:lnTo>
                    <a:lnTo>
                      <a:pt x="756" y="13323"/>
                    </a:lnTo>
                    <a:lnTo>
                      <a:pt x="17999" y="13323"/>
                    </a:lnTo>
                    <a:lnTo>
                      <a:pt x="17999" y="9207"/>
                    </a:lnTo>
                    <a:lnTo>
                      <a:pt x="17999" y="9207"/>
                    </a:lnTo>
                    <a:lnTo>
                      <a:pt x="17975" y="8671"/>
                    </a:lnTo>
                    <a:lnTo>
                      <a:pt x="17877" y="8086"/>
                    </a:lnTo>
                    <a:lnTo>
                      <a:pt x="17755" y="7526"/>
                    </a:lnTo>
                    <a:lnTo>
                      <a:pt x="17609" y="7015"/>
                    </a:lnTo>
                    <a:lnTo>
                      <a:pt x="17293" y="6187"/>
                    </a:lnTo>
                    <a:lnTo>
                      <a:pt x="17731" y="6187"/>
                    </a:lnTo>
                    <a:lnTo>
                      <a:pt x="17731" y="6187"/>
                    </a:lnTo>
                    <a:lnTo>
                      <a:pt x="18121" y="6187"/>
                    </a:lnTo>
                    <a:lnTo>
                      <a:pt x="18291" y="6138"/>
                    </a:lnTo>
                    <a:lnTo>
                      <a:pt x="18462" y="6089"/>
                    </a:lnTo>
                    <a:lnTo>
                      <a:pt x="18583" y="6016"/>
                    </a:lnTo>
                    <a:lnTo>
                      <a:pt x="18681" y="5894"/>
                    </a:lnTo>
                    <a:lnTo>
                      <a:pt x="18730" y="5748"/>
                    </a:lnTo>
                    <a:lnTo>
                      <a:pt x="18754" y="5553"/>
                    </a:lnTo>
                    <a:lnTo>
                      <a:pt x="18754" y="5553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70" name="Google Shape;736;p43"/>
              <p:cNvSpPr/>
              <p:nvPr/>
            </p:nvSpPr>
            <p:spPr>
              <a:xfrm>
                <a:off x="5351025" y="4375400"/>
                <a:ext cx="303250" cy="149825"/>
              </a:xfrm>
              <a:custGeom>
                <a:avLst/>
                <a:gdLst/>
                <a:ahLst/>
                <a:cxnLst/>
                <a:rect l="l" t="t" r="r" b="b"/>
                <a:pathLst>
                  <a:path w="12130" h="5993" fill="none" extrusionOk="0">
                    <a:moveTo>
                      <a:pt x="1" y="4628"/>
                    </a:moveTo>
                    <a:lnTo>
                      <a:pt x="1" y="4628"/>
                    </a:lnTo>
                    <a:lnTo>
                      <a:pt x="171" y="4019"/>
                    </a:lnTo>
                    <a:lnTo>
                      <a:pt x="585" y="2656"/>
                    </a:lnTo>
                    <a:lnTo>
                      <a:pt x="805" y="1925"/>
                    </a:lnTo>
                    <a:lnTo>
                      <a:pt x="1024" y="1292"/>
                    </a:lnTo>
                    <a:lnTo>
                      <a:pt x="1194" y="829"/>
                    </a:lnTo>
                    <a:lnTo>
                      <a:pt x="1267" y="707"/>
                    </a:lnTo>
                    <a:lnTo>
                      <a:pt x="1316" y="658"/>
                    </a:lnTo>
                    <a:lnTo>
                      <a:pt x="1316" y="658"/>
                    </a:lnTo>
                    <a:lnTo>
                      <a:pt x="1535" y="561"/>
                    </a:lnTo>
                    <a:lnTo>
                      <a:pt x="1852" y="464"/>
                    </a:lnTo>
                    <a:lnTo>
                      <a:pt x="2315" y="342"/>
                    </a:lnTo>
                    <a:lnTo>
                      <a:pt x="2948" y="220"/>
                    </a:lnTo>
                    <a:lnTo>
                      <a:pt x="3776" y="98"/>
                    </a:lnTo>
                    <a:lnTo>
                      <a:pt x="4799" y="25"/>
                    </a:lnTo>
                    <a:lnTo>
                      <a:pt x="5408" y="1"/>
                    </a:lnTo>
                    <a:lnTo>
                      <a:pt x="6065" y="1"/>
                    </a:lnTo>
                    <a:lnTo>
                      <a:pt x="6065" y="1"/>
                    </a:lnTo>
                    <a:lnTo>
                      <a:pt x="6723" y="1"/>
                    </a:lnTo>
                    <a:lnTo>
                      <a:pt x="7332" y="25"/>
                    </a:lnTo>
                    <a:lnTo>
                      <a:pt x="8355" y="98"/>
                    </a:lnTo>
                    <a:lnTo>
                      <a:pt x="9183" y="220"/>
                    </a:lnTo>
                    <a:lnTo>
                      <a:pt x="9816" y="342"/>
                    </a:lnTo>
                    <a:lnTo>
                      <a:pt x="10279" y="464"/>
                    </a:lnTo>
                    <a:lnTo>
                      <a:pt x="10595" y="561"/>
                    </a:lnTo>
                    <a:lnTo>
                      <a:pt x="10814" y="658"/>
                    </a:lnTo>
                    <a:lnTo>
                      <a:pt x="10814" y="658"/>
                    </a:lnTo>
                    <a:lnTo>
                      <a:pt x="10863" y="707"/>
                    </a:lnTo>
                    <a:lnTo>
                      <a:pt x="10936" y="829"/>
                    </a:lnTo>
                    <a:lnTo>
                      <a:pt x="11107" y="1292"/>
                    </a:lnTo>
                    <a:lnTo>
                      <a:pt x="11326" y="1925"/>
                    </a:lnTo>
                    <a:lnTo>
                      <a:pt x="11545" y="2656"/>
                    </a:lnTo>
                    <a:lnTo>
                      <a:pt x="11959" y="4019"/>
                    </a:lnTo>
                    <a:lnTo>
                      <a:pt x="12130" y="4628"/>
                    </a:lnTo>
                    <a:lnTo>
                      <a:pt x="12130" y="4628"/>
                    </a:lnTo>
                    <a:lnTo>
                      <a:pt x="12105" y="4677"/>
                    </a:lnTo>
                    <a:lnTo>
                      <a:pt x="12057" y="4750"/>
                    </a:lnTo>
                    <a:lnTo>
                      <a:pt x="11959" y="4823"/>
                    </a:lnTo>
                    <a:lnTo>
                      <a:pt x="11813" y="4921"/>
                    </a:lnTo>
                    <a:lnTo>
                      <a:pt x="11618" y="5042"/>
                    </a:lnTo>
                    <a:lnTo>
                      <a:pt x="11375" y="5164"/>
                    </a:lnTo>
                    <a:lnTo>
                      <a:pt x="11058" y="5262"/>
                    </a:lnTo>
                    <a:lnTo>
                      <a:pt x="10717" y="5383"/>
                    </a:lnTo>
                    <a:lnTo>
                      <a:pt x="10327" y="5505"/>
                    </a:lnTo>
                    <a:lnTo>
                      <a:pt x="9865" y="5627"/>
                    </a:lnTo>
                    <a:lnTo>
                      <a:pt x="9377" y="5724"/>
                    </a:lnTo>
                    <a:lnTo>
                      <a:pt x="8817" y="5822"/>
                    </a:lnTo>
                    <a:lnTo>
                      <a:pt x="8208" y="5895"/>
                    </a:lnTo>
                    <a:lnTo>
                      <a:pt x="7551" y="5944"/>
                    </a:lnTo>
                    <a:lnTo>
                      <a:pt x="6845" y="5992"/>
                    </a:lnTo>
                    <a:lnTo>
                      <a:pt x="6065" y="5992"/>
                    </a:lnTo>
                    <a:lnTo>
                      <a:pt x="6065" y="5992"/>
                    </a:lnTo>
                    <a:lnTo>
                      <a:pt x="5286" y="5992"/>
                    </a:lnTo>
                    <a:lnTo>
                      <a:pt x="4580" y="5944"/>
                    </a:lnTo>
                    <a:lnTo>
                      <a:pt x="3922" y="5895"/>
                    </a:lnTo>
                    <a:lnTo>
                      <a:pt x="3313" y="5822"/>
                    </a:lnTo>
                    <a:lnTo>
                      <a:pt x="2753" y="5724"/>
                    </a:lnTo>
                    <a:lnTo>
                      <a:pt x="2266" y="5627"/>
                    </a:lnTo>
                    <a:lnTo>
                      <a:pt x="1803" y="5505"/>
                    </a:lnTo>
                    <a:lnTo>
                      <a:pt x="1413" y="5383"/>
                    </a:lnTo>
                    <a:lnTo>
                      <a:pt x="1072" y="5262"/>
                    </a:lnTo>
                    <a:lnTo>
                      <a:pt x="756" y="5164"/>
                    </a:lnTo>
                    <a:lnTo>
                      <a:pt x="512" y="5042"/>
                    </a:lnTo>
                    <a:lnTo>
                      <a:pt x="317" y="4921"/>
                    </a:lnTo>
                    <a:lnTo>
                      <a:pt x="171" y="4823"/>
                    </a:lnTo>
                    <a:lnTo>
                      <a:pt x="74" y="4750"/>
                    </a:lnTo>
                    <a:lnTo>
                      <a:pt x="25" y="4677"/>
                    </a:lnTo>
                    <a:lnTo>
                      <a:pt x="1" y="4628"/>
                    </a:lnTo>
                    <a:lnTo>
                      <a:pt x="1" y="4628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71" name="Google Shape;737;p43"/>
              <p:cNvSpPr/>
              <p:nvPr/>
            </p:nvSpPr>
            <p:spPr>
              <a:xfrm>
                <a:off x="5326675" y="4569025"/>
                <a:ext cx="81000" cy="65175"/>
              </a:xfrm>
              <a:custGeom>
                <a:avLst/>
                <a:gdLst/>
                <a:ahLst/>
                <a:cxnLst/>
                <a:rect l="l" t="t" r="r" b="b"/>
                <a:pathLst>
                  <a:path w="3240" h="2607" fill="none" extrusionOk="0">
                    <a:moveTo>
                      <a:pt x="1632" y="2607"/>
                    </a:moveTo>
                    <a:lnTo>
                      <a:pt x="1632" y="2607"/>
                    </a:lnTo>
                    <a:lnTo>
                      <a:pt x="1291" y="2582"/>
                    </a:lnTo>
                    <a:lnTo>
                      <a:pt x="999" y="2509"/>
                    </a:lnTo>
                    <a:lnTo>
                      <a:pt x="731" y="2388"/>
                    </a:lnTo>
                    <a:lnTo>
                      <a:pt x="488" y="2217"/>
                    </a:lnTo>
                    <a:lnTo>
                      <a:pt x="293" y="2047"/>
                    </a:lnTo>
                    <a:lnTo>
                      <a:pt x="122" y="1803"/>
                    </a:lnTo>
                    <a:lnTo>
                      <a:pt x="74" y="1706"/>
                    </a:lnTo>
                    <a:lnTo>
                      <a:pt x="49" y="1559"/>
                    </a:lnTo>
                    <a:lnTo>
                      <a:pt x="25" y="1438"/>
                    </a:lnTo>
                    <a:lnTo>
                      <a:pt x="1" y="1316"/>
                    </a:lnTo>
                    <a:lnTo>
                      <a:pt x="1" y="1316"/>
                    </a:lnTo>
                    <a:lnTo>
                      <a:pt x="25" y="1170"/>
                    </a:lnTo>
                    <a:lnTo>
                      <a:pt x="49" y="1048"/>
                    </a:lnTo>
                    <a:lnTo>
                      <a:pt x="74" y="926"/>
                    </a:lnTo>
                    <a:lnTo>
                      <a:pt x="122" y="804"/>
                    </a:lnTo>
                    <a:lnTo>
                      <a:pt x="293" y="585"/>
                    </a:lnTo>
                    <a:lnTo>
                      <a:pt x="488" y="390"/>
                    </a:lnTo>
                    <a:lnTo>
                      <a:pt x="731" y="220"/>
                    </a:lnTo>
                    <a:lnTo>
                      <a:pt x="999" y="98"/>
                    </a:lnTo>
                    <a:lnTo>
                      <a:pt x="1291" y="25"/>
                    </a:lnTo>
                    <a:lnTo>
                      <a:pt x="1632" y="1"/>
                    </a:lnTo>
                    <a:lnTo>
                      <a:pt x="1632" y="1"/>
                    </a:lnTo>
                    <a:lnTo>
                      <a:pt x="1803" y="1"/>
                    </a:lnTo>
                    <a:lnTo>
                      <a:pt x="1949" y="49"/>
                    </a:lnTo>
                    <a:lnTo>
                      <a:pt x="2120" y="98"/>
                    </a:lnTo>
                    <a:lnTo>
                      <a:pt x="2266" y="171"/>
                    </a:lnTo>
                    <a:lnTo>
                      <a:pt x="2412" y="269"/>
                    </a:lnTo>
                    <a:lnTo>
                      <a:pt x="2534" y="390"/>
                    </a:lnTo>
                    <a:lnTo>
                      <a:pt x="2777" y="634"/>
                    </a:lnTo>
                    <a:lnTo>
                      <a:pt x="2972" y="926"/>
                    </a:lnTo>
                    <a:lnTo>
                      <a:pt x="3118" y="1219"/>
                    </a:lnTo>
                    <a:lnTo>
                      <a:pt x="3215" y="1535"/>
                    </a:lnTo>
                    <a:lnTo>
                      <a:pt x="3240" y="1681"/>
                    </a:lnTo>
                    <a:lnTo>
                      <a:pt x="3240" y="1803"/>
                    </a:lnTo>
                    <a:lnTo>
                      <a:pt x="3240" y="1803"/>
                    </a:lnTo>
                    <a:lnTo>
                      <a:pt x="3240" y="1949"/>
                    </a:lnTo>
                    <a:lnTo>
                      <a:pt x="3215" y="2047"/>
                    </a:lnTo>
                    <a:lnTo>
                      <a:pt x="3167" y="2144"/>
                    </a:lnTo>
                    <a:lnTo>
                      <a:pt x="3118" y="2241"/>
                    </a:lnTo>
                    <a:lnTo>
                      <a:pt x="3045" y="2314"/>
                    </a:lnTo>
                    <a:lnTo>
                      <a:pt x="2972" y="2388"/>
                    </a:lnTo>
                    <a:lnTo>
                      <a:pt x="2777" y="2485"/>
                    </a:lnTo>
                    <a:lnTo>
                      <a:pt x="2534" y="2558"/>
                    </a:lnTo>
                    <a:lnTo>
                      <a:pt x="2266" y="2582"/>
                    </a:lnTo>
                    <a:lnTo>
                      <a:pt x="1949" y="2607"/>
                    </a:lnTo>
                    <a:lnTo>
                      <a:pt x="1632" y="2607"/>
                    </a:lnTo>
                    <a:lnTo>
                      <a:pt x="1632" y="2607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72" name="Google Shape;738;p43"/>
              <p:cNvSpPr/>
              <p:nvPr/>
            </p:nvSpPr>
            <p:spPr>
              <a:xfrm>
                <a:off x="5447225" y="4615925"/>
                <a:ext cx="1108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4434" h="1" fill="none" extrusionOk="0">
                    <a:moveTo>
                      <a:pt x="1" y="0"/>
                    </a:moveTo>
                    <a:lnTo>
                      <a:pt x="4434" y="0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73" name="Google Shape;739;p43"/>
              <p:cNvSpPr/>
              <p:nvPr/>
            </p:nvSpPr>
            <p:spPr>
              <a:xfrm>
                <a:off x="5439925" y="4589125"/>
                <a:ext cx="125450" cy="25"/>
              </a:xfrm>
              <a:custGeom>
                <a:avLst/>
                <a:gdLst/>
                <a:ahLst/>
                <a:cxnLst/>
                <a:rect l="l" t="t" r="r" b="b"/>
                <a:pathLst>
                  <a:path w="5018" h="1" fill="none" extrusionOk="0">
                    <a:moveTo>
                      <a:pt x="1" y="0"/>
                    </a:moveTo>
                    <a:lnTo>
                      <a:pt x="5018" y="0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74" name="Google Shape;740;p43"/>
              <p:cNvSpPr/>
              <p:nvPr/>
            </p:nvSpPr>
            <p:spPr>
              <a:xfrm>
                <a:off x="5597625" y="4569025"/>
                <a:ext cx="81000" cy="65175"/>
              </a:xfrm>
              <a:custGeom>
                <a:avLst/>
                <a:gdLst/>
                <a:ahLst/>
                <a:cxnLst/>
                <a:rect l="l" t="t" r="r" b="b"/>
                <a:pathLst>
                  <a:path w="3240" h="2607" fill="none" extrusionOk="0">
                    <a:moveTo>
                      <a:pt x="1608" y="2607"/>
                    </a:moveTo>
                    <a:lnTo>
                      <a:pt x="1608" y="2607"/>
                    </a:lnTo>
                    <a:lnTo>
                      <a:pt x="1291" y="2607"/>
                    </a:lnTo>
                    <a:lnTo>
                      <a:pt x="975" y="2582"/>
                    </a:lnTo>
                    <a:lnTo>
                      <a:pt x="707" y="2558"/>
                    </a:lnTo>
                    <a:lnTo>
                      <a:pt x="463" y="2485"/>
                    </a:lnTo>
                    <a:lnTo>
                      <a:pt x="268" y="2388"/>
                    </a:lnTo>
                    <a:lnTo>
                      <a:pt x="195" y="2314"/>
                    </a:lnTo>
                    <a:lnTo>
                      <a:pt x="122" y="2241"/>
                    </a:lnTo>
                    <a:lnTo>
                      <a:pt x="74" y="2144"/>
                    </a:lnTo>
                    <a:lnTo>
                      <a:pt x="25" y="2047"/>
                    </a:lnTo>
                    <a:lnTo>
                      <a:pt x="1" y="1949"/>
                    </a:lnTo>
                    <a:lnTo>
                      <a:pt x="1" y="1803"/>
                    </a:lnTo>
                    <a:lnTo>
                      <a:pt x="1" y="1803"/>
                    </a:lnTo>
                    <a:lnTo>
                      <a:pt x="1" y="1681"/>
                    </a:lnTo>
                    <a:lnTo>
                      <a:pt x="25" y="1535"/>
                    </a:lnTo>
                    <a:lnTo>
                      <a:pt x="122" y="1219"/>
                    </a:lnTo>
                    <a:lnTo>
                      <a:pt x="268" y="926"/>
                    </a:lnTo>
                    <a:lnTo>
                      <a:pt x="463" y="634"/>
                    </a:lnTo>
                    <a:lnTo>
                      <a:pt x="707" y="390"/>
                    </a:lnTo>
                    <a:lnTo>
                      <a:pt x="829" y="269"/>
                    </a:lnTo>
                    <a:lnTo>
                      <a:pt x="975" y="171"/>
                    </a:lnTo>
                    <a:lnTo>
                      <a:pt x="1121" y="98"/>
                    </a:lnTo>
                    <a:lnTo>
                      <a:pt x="1291" y="49"/>
                    </a:lnTo>
                    <a:lnTo>
                      <a:pt x="1438" y="1"/>
                    </a:lnTo>
                    <a:lnTo>
                      <a:pt x="1608" y="1"/>
                    </a:lnTo>
                    <a:lnTo>
                      <a:pt x="1608" y="1"/>
                    </a:lnTo>
                    <a:lnTo>
                      <a:pt x="1949" y="25"/>
                    </a:lnTo>
                    <a:lnTo>
                      <a:pt x="2241" y="98"/>
                    </a:lnTo>
                    <a:lnTo>
                      <a:pt x="2509" y="220"/>
                    </a:lnTo>
                    <a:lnTo>
                      <a:pt x="2753" y="390"/>
                    </a:lnTo>
                    <a:lnTo>
                      <a:pt x="2948" y="585"/>
                    </a:lnTo>
                    <a:lnTo>
                      <a:pt x="3118" y="804"/>
                    </a:lnTo>
                    <a:lnTo>
                      <a:pt x="3167" y="926"/>
                    </a:lnTo>
                    <a:lnTo>
                      <a:pt x="3191" y="1048"/>
                    </a:lnTo>
                    <a:lnTo>
                      <a:pt x="3215" y="1170"/>
                    </a:lnTo>
                    <a:lnTo>
                      <a:pt x="3240" y="1316"/>
                    </a:lnTo>
                    <a:lnTo>
                      <a:pt x="3240" y="1316"/>
                    </a:lnTo>
                    <a:lnTo>
                      <a:pt x="3215" y="1438"/>
                    </a:lnTo>
                    <a:lnTo>
                      <a:pt x="3191" y="1559"/>
                    </a:lnTo>
                    <a:lnTo>
                      <a:pt x="3167" y="1706"/>
                    </a:lnTo>
                    <a:lnTo>
                      <a:pt x="3118" y="1803"/>
                    </a:lnTo>
                    <a:lnTo>
                      <a:pt x="2948" y="2047"/>
                    </a:lnTo>
                    <a:lnTo>
                      <a:pt x="2753" y="2217"/>
                    </a:lnTo>
                    <a:lnTo>
                      <a:pt x="2509" y="2388"/>
                    </a:lnTo>
                    <a:lnTo>
                      <a:pt x="2241" y="2509"/>
                    </a:lnTo>
                    <a:lnTo>
                      <a:pt x="1949" y="2582"/>
                    </a:lnTo>
                    <a:lnTo>
                      <a:pt x="1608" y="2607"/>
                    </a:lnTo>
                    <a:lnTo>
                      <a:pt x="1608" y="2607"/>
                    </a:lnTo>
                  </a:path>
                </a:pathLst>
              </a:custGeom>
              <a:noFill/>
              <a:ln w="12175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>
                  <a:buClr>
                    <a:srgbClr val="000000"/>
                  </a:buClr>
                  <a:buFont typeface="Arial"/>
                  <a:buNone/>
                </a:pPr>
                <a:endParaRPr sz="1400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75" name="TextBox 74"/>
          <p:cNvSpPr txBox="1"/>
          <p:nvPr userDrawn="1"/>
        </p:nvSpPr>
        <p:spPr>
          <a:xfrm>
            <a:off x="3248690" y="3820184"/>
            <a:ext cx="2728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en-US" sz="1800" b="1" kern="0" dirty="0" smtClean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info@rcokio.ru</a:t>
            </a:r>
            <a:endParaRPr lang="ru-RU" sz="1800" b="1" kern="0" dirty="0">
              <a:solidFill>
                <a:srgbClr val="000000"/>
              </a:solidFill>
              <a:latin typeface="+mn-lt"/>
              <a:cs typeface="Arial"/>
              <a:sym typeface="Arial"/>
            </a:endParaRPr>
          </a:p>
        </p:txBody>
      </p:sp>
      <p:sp>
        <p:nvSpPr>
          <p:cNvPr id="76" name="TextBox 75"/>
          <p:cNvSpPr txBox="1"/>
          <p:nvPr userDrawn="1"/>
        </p:nvSpPr>
        <p:spPr>
          <a:xfrm>
            <a:off x="5226013" y="3826835"/>
            <a:ext cx="3146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800" b="1" dirty="0" smtClean="0">
                <a:latin typeface="+mn-lt"/>
              </a:rPr>
              <a:t>8 (</a:t>
            </a:r>
            <a:r>
              <a:rPr lang="ru-RU" sz="1800" b="1" dirty="0">
                <a:latin typeface="+mn-lt"/>
              </a:rPr>
              <a:t>351) 217 </a:t>
            </a:r>
            <a:r>
              <a:rPr lang="ru-RU" sz="1800" b="1" dirty="0" smtClean="0">
                <a:latin typeface="+mn-lt"/>
              </a:rPr>
              <a:t>30 89</a:t>
            </a:r>
            <a:endParaRPr lang="ru-RU" sz="1800" b="1" dirty="0">
              <a:latin typeface="+mn-lt"/>
            </a:endParaRPr>
          </a:p>
        </p:txBody>
      </p:sp>
      <p:sp>
        <p:nvSpPr>
          <p:cNvPr id="77" name="TextBox 76"/>
          <p:cNvSpPr txBox="1"/>
          <p:nvPr userDrawn="1"/>
        </p:nvSpPr>
        <p:spPr>
          <a:xfrm>
            <a:off x="2774537" y="2052055"/>
            <a:ext cx="61128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000000"/>
              </a:buClr>
              <a:buFont typeface="Arial"/>
              <a:buNone/>
            </a:pPr>
            <a:r>
              <a:rPr lang="en-US" sz="1800" b="1" kern="0" dirty="0" smtClean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</a:t>
            </a:r>
            <a:r>
              <a:rPr lang="ru-RU" sz="1800" b="1" kern="0" dirty="0" smtClean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111, г. Челябинск, ул. Комсомольская, д. 20А</a:t>
            </a:r>
          </a:p>
          <a:p>
            <a:pPr algn="ctr">
              <a:buClr>
                <a:srgbClr val="000000"/>
              </a:buClr>
              <a:buFont typeface="Arial"/>
              <a:buNone/>
            </a:pPr>
            <a:r>
              <a:rPr lang="ru-RU" sz="1800" b="1" kern="0" dirty="0" smtClean="0">
                <a:solidFill>
                  <a:srgbClr val="000000"/>
                </a:solidFill>
                <a:latin typeface="+mn-lt"/>
                <a:cs typeface="Arial"/>
                <a:sym typeface="Arial"/>
              </a:rPr>
              <a:t>454087, г. Челябинск, ул. Блюхера, д. 91</a:t>
            </a:r>
          </a:p>
          <a:p>
            <a:pPr>
              <a:buClr>
                <a:srgbClr val="000000"/>
              </a:buClr>
              <a:buFont typeface="Arial"/>
              <a:buNone/>
            </a:pPr>
            <a:endParaRPr lang="ru-RU" sz="1800" b="1" kern="0" dirty="0">
              <a:solidFill>
                <a:srgbClr val="000000"/>
              </a:solidFill>
              <a:latin typeface="Book Antiqua" panose="02040602050305030304" pitchFamily="18" charset="0"/>
              <a:cs typeface="Arial"/>
              <a:sym typeface="Arial"/>
            </a:endParaRPr>
          </a:p>
        </p:txBody>
      </p:sp>
      <p:sp>
        <p:nvSpPr>
          <p:cNvPr id="78" name="Google Shape;59;g142ea23b5d2_0_0"/>
          <p:cNvSpPr txBox="1"/>
          <p:nvPr userDrawn="1"/>
        </p:nvSpPr>
        <p:spPr bwMode="auto">
          <a:xfrm>
            <a:off x="3944233" y="4372509"/>
            <a:ext cx="3659389" cy="5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568" tIns="121568" rIns="121568" bIns="121568" anchor="t" anchorCtr="0">
            <a:spAutoFit/>
          </a:bodyPr>
          <a:lstStyle/>
          <a:p>
            <a:pPr marL="16933" algn="ctr">
              <a:lnSpc>
                <a:spcPct val="150000"/>
              </a:lnSpc>
              <a:spcBef>
                <a:spcPts val="133"/>
              </a:spcBef>
              <a:buSzPts val="1000"/>
              <a:defRPr/>
            </a:pP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МЫ</a:t>
            </a:r>
            <a:r>
              <a:rPr lang="ru-RU" sz="1400" b="1" baseline="0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В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СОЦИАЛЬНЫХ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ea typeface="Jost"/>
                <a:cs typeface="Jost"/>
              </a:rPr>
              <a:t>СЕТЯХ</a:t>
            </a:r>
            <a:endParaRPr sz="1400" b="1" dirty="0">
              <a:solidFill>
                <a:schemeClr val="accent5">
                  <a:lumMod val="50000"/>
                </a:schemeClr>
              </a:solidFill>
              <a:latin typeface="+mn-lt"/>
              <a:ea typeface="Jost"/>
              <a:cs typeface="Jost"/>
            </a:endParaRPr>
          </a:p>
        </p:txBody>
      </p:sp>
      <p:sp>
        <p:nvSpPr>
          <p:cNvPr id="79" name="TextBox 78"/>
          <p:cNvSpPr txBox="1"/>
          <p:nvPr userDrawn="1"/>
        </p:nvSpPr>
        <p:spPr>
          <a:xfrm>
            <a:off x="3129333" y="6217831"/>
            <a:ext cx="14877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smtClean="0">
                <a:latin typeface="+mn-lt"/>
              </a:rPr>
              <a:t>сайт ГБУ ДПО ЧИРО</a:t>
            </a:r>
            <a:endParaRPr lang="ru-RU" sz="1200" b="1" dirty="0">
              <a:latin typeface="+mn-lt"/>
            </a:endParaRPr>
          </a:p>
        </p:txBody>
      </p:sp>
      <p:sp>
        <p:nvSpPr>
          <p:cNvPr id="80" name="TextBox 79"/>
          <p:cNvSpPr txBox="1"/>
          <p:nvPr userDrawn="1"/>
        </p:nvSpPr>
        <p:spPr>
          <a:xfrm>
            <a:off x="5144489" y="6217832"/>
            <a:ext cx="12369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err="1" smtClean="0">
                <a:latin typeface="+mn-lt"/>
              </a:rPr>
              <a:t>Телеграм</a:t>
            </a:r>
            <a:r>
              <a:rPr lang="ru-RU" sz="1200" b="1" dirty="0" smtClean="0">
                <a:latin typeface="+mn-lt"/>
              </a:rPr>
              <a:t>-канал</a:t>
            </a:r>
            <a:endParaRPr lang="ru-RU" sz="1200" b="1" dirty="0">
              <a:latin typeface="+mn-lt"/>
            </a:endParaRPr>
          </a:p>
        </p:txBody>
      </p:sp>
      <p:sp>
        <p:nvSpPr>
          <p:cNvPr id="81" name="TextBox 80"/>
          <p:cNvSpPr txBox="1"/>
          <p:nvPr userDrawn="1"/>
        </p:nvSpPr>
        <p:spPr>
          <a:xfrm>
            <a:off x="6816563" y="6217833"/>
            <a:ext cx="18233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smtClean="0">
                <a:latin typeface="+mn-lt"/>
              </a:rPr>
              <a:t>Сообщество</a:t>
            </a:r>
            <a:r>
              <a:rPr lang="ru-RU" sz="1200" b="1" baseline="0" dirty="0" smtClean="0">
                <a:latin typeface="+mn-lt"/>
              </a:rPr>
              <a:t> в </a:t>
            </a:r>
            <a:r>
              <a:rPr lang="ru-RU" sz="1200" b="1" baseline="0" dirty="0" err="1" smtClean="0">
                <a:latin typeface="+mn-lt"/>
              </a:rPr>
              <a:t>ВКонтакте</a:t>
            </a:r>
            <a:endParaRPr lang="ru-RU" sz="1200" b="1" dirty="0">
              <a:latin typeface="+mn-lt"/>
            </a:endParaRPr>
          </a:p>
        </p:txBody>
      </p:sp>
      <p:pic>
        <p:nvPicPr>
          <p:cNvPr id="82" name="Рисунок 81"/>
          <p:cNvPicPr>
            <a:picLocks noChangeAspect="1"/>
          </p:cNvPicPr>
          <p:nvPr userDrawn="1"/>
        </p:nvPicPr>
        <p:blipFill>
          <a:blip r:embed="rId15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1032" y="4868862"/>
            <a:ext cx="1374382" cy="1374382"/>
          </a:xfrm>
          <a:prstGeom prst="rect">
            <a:avLst/>
          </a:prstGeom>
        </p:spPr>
      </p:pic>
      <p:pic>
        <p:nvPicPr>
          <p:cNvPr id="83" name="Рисунок 82"/>
          <p:cNvPicPr>
            <a:picLocks noChangeAspect="1"/>
          </p:cNvPicPr>
          <p:nvPr userDrawn="1"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00" t="3964" r="16630" b="5414"/>
          <a:stretch/>
        </p:blipFill>
        <p:spPr>
          <a:xfrm>
            <a:off x="5129360" y="4966454"/>
            <a:ext cx="1267200" cy="1179198"/>
          </a:xfrm>
          <a:prstGeom prst="rect">
            <a:avLst/>
          </a:prstGeom>
        </p:spPr>
      </p:pic>
      <p:grpSp>
        <p:nvGrpSpPr>
          <p:cNvPr id="84" name="Группа 83"/>
          <p:cNvGrpSpPr/>
          <p:nvPr userDrawn="1"/>
        </p:nvGrpSpPr>
        <p:grpSpPr>
          <a:xfrm>
            <a:off x="6307702" y="2913996"/>
            <a:ext cx="982907" cy="902509"/>
            <a:chOff x="6340839" y="2922348"/>
            <a:chExt cx="916634" cy="834456"/>
          </a:xfrm>
        </p:grpSpPr>
        <p:sp>
          <p:nvSpPr>
            <p:cNvPr id="85" name="Прямоугольник 84"/>
            <p:cNvSpPr/>
            <p:nvPr userDrawn="1"/>
          </p:nvSpPr>
          <p:spPr>
            <a:xfrm>
              <a:off x="6340839" y="2922348"/>
              <a:ext cx="916634" cy="834456"/>
            </a:xfrm>
            <a:prstGeom prst="rect">
              <a:avLst/>
            </a:prstGeom>
            <a:solidFill>
              <a:srgbClr val="264796"/>
            </a:solidFill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buClr>
                  <a:srgbClr val="000000"/>
                </a:buClr>
                <a:buFont typeface="Arial"/>
                <a:buNone/>
                <a:defRPr/>
              </a:pPr>
              <a:endParaRPr lang="ru-RU" sz="1400" kern="0" smtClean="0">
                <a:solidFill>
                  <a:srgbClr val="FFFFFF"/>
                </a:solidFill>
                <a:latin typeface="Arial"/>
                <a:sym typeface="Arial"/>
              </a:endParaRPr>
            </a:p>
          </p:txBody>
        </p:sp>
        <p:sp>
          <p:nvSpPr>
            <p:cNvPr id="86" name="Google Shape;653;p43"/>
            <p:cNvSpPr/>
            <p:nvPr userDrawn="1"/>
          </p:nvSpPr>
          <p:spPr>
            <a:xfrm>
              <a:off x="6600126" y="3032974"/>
              <a:ext cx="398059" cy="627392"/>
            </a:xfrm>
            <a:custGeom>
              <a:avLst/>
              <a:gdLst/>
              <a:ahLst/>
              <a:cxnLst/>
              <a:rect l="l" t="t" r="r" b="b"/>
              <a:pathLst>
                <a:path w="11838" h="20508" fill="none" extrusionOk="0">
                  <a:moveTo>
                    <a:pt x="10547" y="1"/>
                  </a:moveTo>
                  <a:lnTo>
                    <a:pt x="1292" y="1"/>
                  </a:lnTo>
                  <a:lnTo>
                    <a:pt x="1292" y="1"/>
                  </a:lnTo>
                  <a:lnTo>
                    <a:pt x="1024" y="25"/>
                  </a:lnTo>
                  <a:lnTo>
                    <a:pt x="780" y="98"/>
                  </a:lnTo>
                  <a:lnTo>
                    <a:pt x="561" y="220"/>
                  </a:lnTo>
                  <a:lnTo>
                    <a:pt x="366" y="366"/>
                  </a:lnTo>
                  <a:lnTo>
                    <a:pt x="220" y="561"/>
                  </a:lnTo>
                  <a:lnTo>
                    <a:pt x="98" y="780"/>
                  </a:lnTo>
                  <a:lnTo>
                    <a:pt x="25" y="1024"/>
                  </a:lnTo>
                  <a:lnTo>
                    <a:pt x="1" y="1292"/>
                  </a:lnTo>
                  <a:lnTo>
                    <a:pt x="1" y="19217"/>
                  </a:lnTo>
                  <a:lnTo>
                    <a:pt x="1" y="19217"/>
                  </a:lnTo>
                  <a:lnTo>
                    <a:pt x="25" y="19485"/>
                  </a:lnTo>
                  <a:lnTo>
                    <a:pt x="98" y="19728"/>
                  </a:lnTo>
                  <a:lnTo>
                    <a:pt x="220" y="19948"/>
                  </a:lnTo>
                  <a:lnTo>
                    <a:pt x="366" y="20142"/>
                  </a:lnTo>
                  <a:lnTo>
                    <a:pt x="561" y="20289"/>
                  </a:lnTo>
                  <a:lnTo>
                    <a:pt x="780" y="20410"/>
                  </a:lnTo>
                  <a:lnTo>
                    <a:pt x="1024" y="20483"/>
                  </a:lnTo>
                  <a:lnTo>
                    <a:pt x="1292" y="20508"/>
                  </a:lnTo>
                  <a:lnTo>
                    <a:pt x="10547" y="20508"/>
                  </a:lnTo>
                  <a:lnTo>
                    <a:pt x="10547" y="20508"/>
                  </a:lnTo>
                  <a:lnTo>
                    <a:pt x="10814" y="20483"/>
                  </a:lnTo>
                  <a:lnTo>
                    <a:pt x="11058" y="20410"/>
                  </a:lnTo>
                  <a:lnTo>
                    <a:pt x="11277" y="20289"/>
                  </a:lnTo>
                  <a:lnTo>
                    <a:pt x="11472" y="20142"/>
                  </a:lnTo>
                  <a:lnTo>
                    <a:pt x="11618" y="19948"/>
                  </a:lnTo>
                  <a:lnTo>
                    <a:pt x="11740" y="19728"/>
                  </a:lnTo>
                  <a:lnTo>
                    <a:pt x="11813" y="19485"/>
                  </a:lnTo>
                  <a:lnTo>
                    <a:pt x="11837" y="19217"/>
                  </a:lnTo>
                  <a:lnTo>
                    <a:pt x="11837" y="1292"/>
                  </a:lnTo>
                  <a:lnTo>
                    <a:pt x="11837" y="1292"/>
                  </a:lnTo>
                  <a:lnTo>
                    <a:pt x="11813" y="1024"/>
                  </a:lnTo>
                  <a:lnTo>
                    <a:pt x="11740" y="780"/>
                  </a:lnTo>
                  <a:lnTo>
                    <a:pt x="11618" y="561"/>
                  </a:lnTo>
                  <a:lnTo>
                    <a:pt x="11472" y="366"/>
                  </a:lnTo>
                  <a:lnTo>
                    <a:pt x="11277" y="220"/>
                  </a:lnTo>
                  <a:lnTo>
                    <a:pt x="11058" y="98"/>
                  </a:lnTo>
                  <a:lnTo>
                    <a:pt x="10814" y="25"/>
                  </a:lnTo>
                  <a:lnTo>
                    <a:pt x="10547" y="1"/>
                  </a:lnTo>
                  <a:lnTo>
                    <a:pt x="10547" y="1"/>
                  </a:lnTo>
                  <a:close/>
                  <a:moveTo>
                    <a:pt x="5554" y="975"/>
                  </a:moveTo>
                  <a:lnTo>
                    <a:pt x="6284" y="975"/>
                  </a:lnTo>
                  <a:lnTo>
                    <a:pt x="6284" y="975"/>
                  </a:lnTo>
                  <a:lnTo>
                    <a:pt x="6406" y="999"/>
                  </a:lnTo>
                  <a:lnTo>
                    <a:pt x="6479" y="1073"/>
                  </a:lnTo>
                  <a:lnTo>
                    <a:pt x="6552" y="1146"/>
                  </a:lnTo>
                  <a:lnTo>
                    <a:pt x="6577" y="1267"/>
                  </a:lnTo>
                  <a:lnTo>
                    <a:pt x="6577" y="1267"/>
                  </a:lnTo>
                  <a:lnTo>
                    <a:pt x="6552" y="1365"/>
                  </a:lnTo>
                  <a:lnTo>
                    <a:pt x="6479" y="1462"/>
                  </a:lnTo>
                  <a:lnTo>
                    <a:pt x="6406" y="1511"/>
                  </a:lnTo>
                  <a:lnTo>
                    <a:pt x="6284" y="1535"/>
                  </a:lnTo>
                  <a:lnTo>
                    <a:pt x="5554" y="1535"/>
                  </a:lnTo>
                  <a:lnTo>
                    <a:pt x="5554" y="1535"/>
                  </a:lnTo>
                  <a:lnTo>
                    <a:pt x="5432" y="1511"/>
                  </a:lnTo>
                  <a:lnTo>
                    <a:pt x="5359" y="1462"/>
                  </a:lnTo>
                  <a:lnTo>
                    <a:pt x="5286" y="1365"/>
                  </a:lnTo>
                  <a:lnTo>
                    <a:pt x="5262" y="1267"/>
                  </a:lnTo>
                  <a:lnTo>
                    <a:pt x="5262" y="1267"/>
                  </a:lnTo>
                  <a:lnTo>
                    <a:pt x="5286" y="1146"/>
                  </a:lnTo>
                  <a:lnTo>
                    <a:pt x="5359" y="1073"/>
                  </a:lnTo>
                  <a:lnTo>
                    <a:pt x="5432" y="999"/>
                  </a:lnTo>
                  <a:lnTo>
                    <a:pt x="5554" y="975"/>
                  </a:lnTo>
                  <a:lnTo>
                    <a:pt x="5554" y="975"/>
                  </a:lnTo>
                  <a:close/>
                  <a:moveTo>
                    <a:pt x="5919" y="19436"/>
                  </a:moveTo>
                  <a:lnTo>
                    <a:pt x="5919" y="19436"/>
                  </a:lnTo>
                  <a:lnTo>
                    <a:pt x="5749" y="19412"/>
                  </a:lnTo>
                  <a:lnTo>
                    <a:pt x="5578" y="19363"/>
                  </a:lnTo>
                  <a:lnTo>
                    <a:pt x="5432" y="19290"/>
                  </a:lnTo>
                  <a:lnTo>
                    <a:pt x="5310" y="19193"/>
                  </a:lnTo>
                  <a:lnTo>
                    <a:pt x="5213" y="19071"/>
                  </a:lnTo>
                  <a:lnTo>
                    <a:pt x="5140" y="18925"/>
                  </a:lnTo>
                  <a:lnTo>
                    <a:pt x="5091" y="18754"/>
                  </a:lnTo>
                  <a:lnTo>
                    <a:pt x="5067" y="18584"/>
                  </a:lnTo>
                  <a:lnTo>
                    <a:pt x="5067" y="18584"/>
                  </a:lnTo>
                  <a:lnTo>
                    <a:pt x="5091" y="18413"/>
                  </a:lnTo>
                  <a:lnTo>
                    <a:pt x="5140" y="18243"/>
                  </a:lnTo>
                  <a:lnTo>
                    <a:pt x="5213" y="18097"/>
                  </a:lnTo>
                  <a:lnTo>
                    <a:pt x="5310" y="17975"/>
                  </a:lnTo>
                  <a:lnTo>
                    <a:pt x="5432" y="17877"/>
                  </a:lnTo>
                  <a:lnTo>
                    <a:pt x="5578" y="17804"/>
                  </a:lnTo>
                  <a:lnTo>
                    <a:pt x="5749" y="17756"/>
                  </a:lnTo>
                  <a:lnTo>
                    <a:pt x="5919" y="17731"/>
                  </a:lnTo>
                  <a:lnTo>
                    <a:pt x="5919" y="17731"/>
                  </a:lnTo>
                  <a:lnTo>
                    <a:pt x="6090" y="17756"/>
                  </a:lnTo>
                  <a:lnTo>
                    <a:pt x="6260" y="17804"/>
                  </a:lnTo>
                  <a:lnTo>
                    <a:pt x="6406" y="17877"/>
                  </a:lnTo>
                  <a:lnTo>
                    <a:pt x="6528" y="17975"/>
                  </a:lnTo>
                  <a:lnTo>
                    <a:pt x="6625" y="18097"/>
                  </a:lnTo>
                  <a:lnTo>
                    <a:pt x="6699" y="18243"/>
                  </a:lnTo>
                  <a:lnTo>
                    <a:pt x="6747" y="18413"/>
                  </a:lnTo>
                  <a:lnTo>
                    <a:pt x="6772" y="18584"/>
                  </a:lnTo>
                  <a:lnTo>
                    <a:pt x="6772" y="18584"/>
                  </a:lnTo>
                  <a:lnTo>
                    <a:pt x="6747" y="18754"/>
                  </a:lnTo>
                  <a:lnTo>
                    <a:pt x="6699" y="18925"/>
                  </a:lnTo>
                  <a:lnTo>
                    <a:pt x="6625" y="19071"/>
                  </a:lnTo>
                  <a:lnTo>
                    <a:pt x="6528" y="19193"/>
                  </a:lnTo>
                  <a:lnTo>
                    <a:pt x="6406" y="19290"/>
                  </a:lnTo>
                  <a:lnTo>
                    <a:pt x="6260" y="19363"/>
                  </a:lnTo>
                  <a:lnTo>
                    <a:pt x="6090" y="19412"/>
                  </a:lnTo>
                  <a:lnTo>
                    <a:pt x="5919" y="19436"/>
                  </a:lnTo>
                  <a:lnTo>
                    <a:pt x="5919" y="19436"/>
                  </a:lnTo>
                  <a:close/>
                  <a:moveTo>
                    <a:pt x="10547" y="16660"/>
                  </a:moveTo>
                  <a:lnTo>
                    <a:pt x="1292" y="16660"/>
                  </a:lnTo>
                  <a:lnTo>
                    <a:pt x="1292" y="2558"/>
                  </a:lnTo>
                  <a:lnTo>
                    <a:pt x="10547" y="2558"/>
                  </a:lnTo>
                  <a:lnTo>
                    <a:pt x="10547" y="16660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>
                <a:buClr>
                  <a:srgbClr val="000000"/>
                </a:buClr>
                <a:buFont typeface="Arial"/>
                <a:buNone/>
              </a:pPr>
              <a:endParaRPr sz="1400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4928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8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066" y="494550"/>
            <a:ext cx="1037166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1066" y="2000932"/>
            <a:ext cx="10371667" cy="44760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grpSp>
        <p:nvGrpSpPr>
          <p:cNvPr id="13" name="Группа 12"/>
          <p:cNvGrpSpPr/>
          <p:nvPr userDrawn="1"/>
        </p:nvGrpSpPr>
        <p:grpSpPr>
          <a:xfrm>
            <a:off x="0" y="6627812"/>
            <a:ext cx="4037847" cy="230188"/>
            <a:chOff x="-1" y="0"/>
            <a:chExt cx="8861838" cy="840468"/>
          </a:xfrm>
        </p:grpSpPr>
        <p:sp>
          <p:nvSpPr>
            <p:cNvPr id="14" name="Блок-схема: данные 4"/>
            <p:cNvSpPr/>
            <p:nvPr/>
          </p:nvSpPr>
          <p:spPr>
            <a:xfrm>
              <a:off x="-1" y="0"/>
              <a:ext cx="8861838" cy="840468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8029"/>
                <a:gd name="connsiteY0" fmla="*/ 10088 h 10088"/>
                <a:gd name="connsiteX1" fmla="*/ 29 w 8029"/>
                <a:gd name="connsiteY1" fmla="*/ 0 h 10088"/>
                <a:gd name="connsiteX2" fmla="*/ 8029 w 8029"/>
                <a:gd name="connsiteY2" fmla="*/ 0 h 10088"/>
                <a:gd name="connsiteX3" fmla="*/ 6029 w 8029"/>
                <a:gd name="connsiteY3" fmla="*/ 10000 h 10088"/>
                <a:gd name="connsiteX4" fmla="*/ 0 w 8029"/>
                <a:gd name="connsiteY4" fmla="*/ 10088 h 10088"/>
                <a:gd name="connsiteX0" fmla="*/ 0 w 9972"/>
                <a:gd name="connsiteY0" fmla="*/ 9913 h 9913"/>
                <a:gd name="connsiteX1" fmla="*/ 8 w 9972"/>
                <a:gd name="connsiteY1" fmla="*/ 0 h 9913"/>
                <a:gd name="connsiteX2" fmla="*/ 9972 w 9972"/>
                <a:gd name="connsiteY2" fmla="*/ 0 h 9913"/>
                <a:gd name="connsiteX3" fmla="*/ 7481 w 9972"/>
                <a:gd name="connsiteY3" fmla="*/ 9913 h 9913"/>
                <a:gd name="connsiteX4" fmla="*/ 0 w 9972"/>
                <a:gd name="connsiteY4" fmla="*/ 9913 h 9913"/>
                <a:gd name="connsiteX0" fmla="*/ 0 w 10000"/>
                <a:gd name="connsiteY0" fmla="*/ 10000 h 10000"/>
                <a:gd name="connsiteX1" fmla="*/ 8 w 10000"/>
                <a:gd name="connsiteY1" fmla="*/ 0 h 10000"/>
                <a:gd name="connsiteX2" fmla="*/ 10000 w 10000"/>
                <a:gd name="connsiteY2" fmla="*/ 0 h 10000"/>
                <a:gd name="connsiteX3" fmla="*/ 8563 w 10000"/>
                <a:gd name="connsiteY3" fmla="*/ 10000 h 10000"/>
                <a:gd name="connsiteX4" fmla="*/ 0 w 10000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cubicBezTo>
                    <a:pt x="12" y="6637"/>
                    <a:pt x="-4" y="3363"/>
                    <a:pt x="8" y="0"/>
                  </a:cubicBezTo>
                  <a:lnTo>
                    <a:pt x="10000" y="0"/>
                  </a:lnTo>
                  <a:lnTo>
                    <a:pt x="8563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E31E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1400" b="1" dirty="0">
                <a:latin typeface="Book Antiqua" panose="02040602050305030304" pitchFamily="18" charset="0"/>
              </a:endParaRPr>
            </a:p>
          </p:txBody>
        </p:sp>
        <p:sp>
          <p:nvSpPr>
            <p:cNvPr id="15" name="Блок-схема: данные 4"/>
            <p:cNvSpPr/>
            <p:nvPr/>
          </p:nvSpPr>
          <p:spPr>
            <a:xfrm>
              <a:off x="-1" y="1"/>
              <a:ext cx="8790915" cy="805758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8029"/>
                <a:gd name="connsiteY0" fmla="*/ 10088 h 10088"/>
                <a:gd name="connsiteX1" fmla="*/ 29 w 8029"/>
                <a:gd name="connsiteY1" fmla="*/ 0 h 10088"/>
                <a:gd name="connsiteX2" fmla="*/ 8029 w 8029"/>
                <a:gd name="connsiteY2" fmla="*/ 0 h 10088"/>
                <a:gd name="connsiteX3" fmla="*/ 6029 w 8029"/>
                <a:gd name="connsiteY3" fmla="*/ 10000 h 10088"/>
                <a:gd name="connsiteX4" fmla="*/ 0 w 8029"/>
                <a:gd name="connsiteY4" fmla="*/ 10088 h 10088"/>
                <a:gd name="connsiteX0" fmla="*/ 0 w 9972"/>
                <a:gd name="connsiteY0" fmla="*/ 9913 h 9913"/>
                <a:gd name="connsiteX1" fmla="*/ 8 w 9972"/>
                <a:gd name="connsiteY1" fmla="*/ 0 h 9913"/>
                <a:gd name="connsiteX2" fmla="*/ 9972 w 9972"/>
                <a:gd name="connsiteY2" fmla="*/ 0 h 9913"/>
                <a:gd name="connsiteX3" fmla="*/ 7481 w 9972"/>
                <a:gd name="connsiteY3" fmla="*/ 9913 h 9913"/>
                <a:gd name="connsiteX4" fmla="*/ 0 w 9972"/>
                <a:gd name="connsiteY4" fmla="*/ 9913 h 9913"/>
                <a:gd name="connsiteX0" fmla="*/ 0 w 10000"/>
                <a:gd name="connsiteY0" fmla="*/ 10000 h 10000"/>
                <a:gd name="connsiteX1" fmla="*/ 8 w 10000"/>
                <a:gd name="connsiteY1" fmla="*/ 0 h 10000"/>
                <a:gd name="connsiteX2" fmla="*/ 10000 w 10000"/>
                <a:gd name="connsiteY2" fmla="*/ 0 h 10000"/>
                <a:gd name="connsiteX3" fmla="*/ 8563 w 10000"/>
                <a:gd name="connsiteY3" fmla="*/ 10000 h 10000"/>
                <a:gd name="connsiteX4" fmla="*/ 0 w 10000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cubicBezTo>
                    <a:pt x="12" y="6637"/>
                    <a:pt x="-4" y="3363"/>
                    <a:pt x="8" y="0"/>
                  </a:cubicBezTo>
                  <a:lnTo>
                    <a:pt x="10000" y="0"/>
                  </a:lnTo>
                  <a:lnTo>
                    <a:pt x="8563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2647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1400" b="1" dirty="0">
                <a:latin typeface="Book Antiqua" panose="02040602050305030304" pitchFamily="18" charset="0"/>
              </a:endParaRPr>
            </a:p>
          </p:txBody>
        </p:sp>
      </p:grpSp>
      <p:pic>
        <p:nvPicPr>
          <p:cNvPr id="16" name="Рисунок 15"/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105" b="36705"/>
          <a:stretch/>
        </p:blipFill>
        <p:spPr>
          <a:xfrm>
            <a:off x="11235824" y="230188"/>
            <a:ext cx="796231" cy="781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824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549" y="273535"/>
            <a:ext cx="10972527" cy="114500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ru-RU" sz="1092" b="0" strike="noStrike" spc="-1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549" y="1604755"/>
            <a:ext cx="10972527" cy="397728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092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</a:p>
          <a:p>
            <a:pPr marL="523930" lvl="1" indent="-196474">
              <a:spcBef>
                <a:spcPts val="688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092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</a:p>
          <a:p>
            <a:pPr marL="785894" lvl="2" indent="-174643">
              <a:spcBef>
                <a:spcPts val="515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092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</a:p>
          <a:p>
            <a:pPr marL="1047859" lvl="3" indent="-130982">
              <a:spcBef>
                <a:spcPts val="34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092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</a:p>
          <a:p>
            <a:pPr marL="1309824" lvl="4" indent="-130982">
              <a:spcBef>
                <a:spcPts val="17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213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</a:p>
          <a:p>
            <a:pPr marL="1571789" lvl="5" indent="-130982">
              <a:spcBef>
                <a:spcPts val="17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213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</a:p>
          <a:p>
            <a:pPr marL="1833754" lvl="6" indent="-130982">
              <a:spcBef>
                <a:spcPts val="17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213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</a:p>
        </p:txBody>
      </p:sp>
    </p:spTree>
    <p:extLst>
      <p:ext uri="{BB962C8B-B14F-4D97-AF65-F5344CB8AC3E}">
        <p14:creationId xmlns:p14="http://schemas.microsoft.com/office/powerpoint/2010/main" val="3774898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554492" rtl="0" eaLnBrk="1" latinLnBrk="0" hangingPunct="1">
        <a:lnSpc>
          <a:spcPct val="90000"/>
        </a:lnSpc>
        <a:spcBef>
          <a:spcPct val="0"/>
        </a:spcBef>
        <a:buNone/>
        <a:defRPr sz="26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1965" indent="-196474" algn="l" defTabSz="554492" rtl="0" eaLnBrk="1" latinLnBrk="0" hangingPunct="1">
        <a:lnSpc>
          <a:spcPct val="90000"/>
        </a:lnSpc>
        <a:spcBef>
          <a:spcPts val="859"/>
        </a:spcBef>
        <a:buClr>
          <a:srgbClr val="000000"/>
        </a:buClr>
        <a:buSzPct val="45000"/>
        <a:buFont typeface="Wingdings" charset="2"/>
        <a:buChar char=""/>
        <a:defRPr sz="1698" kern="1200">
          <a:solidFill>
            <a:schemeClr val="tx1"/>
          </a:solidFill>
          <a:latin typeface="+mn-lt"/>
          <a:ea typeface="+mn-ea"/>
          <a:cs typeface="+mn-cs"/>
        </a:defRPr>
      </a:lvl1pPr>
      <a:lvl2pPr marL="415869" indent="-138623" algn="l" defTabSz="554492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455" kern="1200">
          <a:solidFill>
            <a:schemeClr val="tx1"/>
          </a:solidFill>
          <a:latin typeface="+mn-lt"/>
          <a:ea typeface="+mn-ea"/>
          <a:cs typeface="+mn-cs"/>
        </a:defRPr>
      </a:lvl2pPr>
      <a:lvl3pPr marL="693115" indent="-138623" algn="l" defTabSz="554492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213" kern="1200">
          <a:solidFill>
            <a:schemeClr val="tx1"/>
          </a:solidFill>
          <a:latin typeface="+mn-lt"/>
          <a:ea typeface="+mn-ea"/>
          <a:cs typeface="+mn-cs"/>
        </a:defRPr>
      </a:lvl3pPr>
      <a:lvl4pPr marL="970361" indent="-138623" algn="l" defTabSz="554492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2" kern="1200">
          <a:solidFill>
            <a:schemeClr val="tx1"/>
          </a:solidFill>
          <a:latin typeface="+mn-lt"/>
          <a:ea typeface="+mn-ea"/>
          <a:cs typeface="+mn-cs"/>
        </a:defRPr>
      </a:lvl4pPr>
      <a:lvl5pPr marL="1247607" indent="-138623" algn="l" defTabSz="554492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2" kern="1200">
          <a:solidFill>
            <a:schemeClr val="tx1"/>
          </a:solidFill>
          <a:latin typeface="+mn-lt"/>
          <a:ea typeface="+mn-ea"/>
          <a:cs typeface="+mn-cs"/>
        </a:defRPr>
      </a:lvl5pPr>
      <a:lvl6pPr marL="1524853" indent="-138623" algn="l" defTabSz="554492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2" kern="1200">
          <a:solidFill>
            <a:schemeClr val="tx1"/>
          </a:solidFill>
          <a:latin typeface="+mn-lt"/>
          <a:ea typeface="+mn-ea"/>
          <a:cs typeface="+mn-cs"/>
        </a:defRPr>
      </a:lvl6pPr>
      <a:lvl7pPr marL="1802100" indent="-138623" algn="l" defTabSz="554492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2" kern="1200">
          <a:solidFill>
            <a:schemeClr val="tx1"/>
          </a:solidFill>
          <a:latin typeface="+mn-lt"/>
          <a:ea typeface="+mn-ea"/>
          <a:cs typeface="+mn-cs"/>
        </a:defRPr>
      </a:lvl7pPr>
      <a:lvl8pPr marL="2079346" indent="-138623" algn="l" defTabSz="554492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2" kern="1200">
          <a:solidFill>
            <a:schemeClr val="tx1"/>
          </a:solidFill>
          <a:latin typeface="+mn-lt"/>
          <a:ea typeface="+mn-ea"/>
          <a:cs typeface="+mn-cs"/>
        </a:defRPr>
      </a:lvl8pPr>
      <a:lvl9pPr marL="2356592" indent="-138623" algn="l" defTabSz="554492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sz="109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554492" rtl="0" eaLnBrk="1" latinLnBrk="0" hangingPunct="1">
        <a:defRPr sz="1092" kern="1200">
          <a:solidFill>
            <a:schemeClr val="tx1"/>
          </a:solidFill>
          <a:latin typeface="+mn-lt"/>
          <a:ea typeface="+mn-ea"/>
          <a:cs typeface="+mn-cs"/>
        </a:defRPr>
      </a:lvl1pPr>
      <a:lvl2pPr marL="277246" algn="l" defTabSz="554492" rtl="0" eaLnBrk="1" latinLnBrk="0" hangingPunct="1">
        <a:defRPr sz="1092" kern="1200">
          <a:solidFill>
            <a:schemeClr val="tx1"/>
          </a:solidFill>
          <a:latin typeface="+mn-lt"/>
          <a:ea typeface="+mn-ea"/>
          <a:cs typeface="+mn-cs"/>
        </a:defRPr>
      </a:lvl2pPr>
      <a:lvl3pPr marL="554492" algn="l" defTabSz="554492" rtl="0" eaLnBrk="1" latinLnBrk="0" hangingPunct="1">
        <a:defRPr sz="1092" kern="1200">
          <a:solidFill>
            <a:schemeClr val="tx1"/>
          </a:solidFill>
          <a:latin typeface="+mn-lt"/>
          <a:ea typeface="+mn-ea"/>
          <a:cs typeface="+mn-cs"/>
        </a:defRPr>
      </a:lvl3pPr>
      <a:lvl4pPr marL="831738" algn="l" defTabSz="554492" rtl="0" eaLnBrk="1" latinLnBrk="0" hangingPunct="1">
        <a:defRPr sz="1092" kern="1200">
          <a:solidFill>
            <a:schemeClr val="tx1"/>
          </a:solidFill>
          <a:latin typeface="+mn-lt"/>
          <a:ea typeface="+mn-ea"/>
          <a:cs typeface="+mn-cs"/>
        </a:defRPr>
      </a:lvl4pPr>
      <a:lvl5pPr marL="1108984" algn="l" defTabSz="554492" rtl="0" eaLnBrk="1" latinLnBrk="0" hangingPunct="1">
        <a:defRPr sz="1092" kern="1200">
          <a:solidFill>
            <a:schemeClr val="tx1"/>
          </a:solidFill>
          <a:latin typeface="+mn-lt"/>
          <a:ea typeface="+mn-ea"/>
          <a:cs typeface="+mn-cs"/>
        </a:defRPr>
      </a:lvl5pPr>
      <a:lvl6pPr marL="1386230" algn="l" defTabSz="554492" rtl="0" eaLnBrk="1" latinLnBrk="0" hangingPunct="1">
        <a:defRPr sz="1092" kern="1200">
          <a:solidFill>
            <a:schemeClr val="tx1"/>
          </a:solidFill>
          <a:latin typeface="+mn-lt"/>
          <a:ea typeface="+mn-ea"/>
          <a:cs typeface="+mn-cs"/>
        </a:defRPr>
      </a:lvl6pPr>
      <a:lvl7pPr marL="1663476" algn="l" defTabSz="554492" rtl="0" eaLnBrk="1" latinLnBrk="0" hangingPunct="1">
        <a:defRPr sz="1092" kern="1200">
          <a:solidFill>
            <a:schemeClr val="tx1"/>
          </a:solidFill>
          <a:latin typeface="+mn-lt"/>
          <a:ea typeface="+mn-ea"/>
          <a:cs typeface="+mn-cs"/>
        </a:defRPr>
      </a:lvl7pPr>
      <a:lvl8pPr marL="1940723" algn="l" defTabSz="554492" rtl="0" eaLnBrk="1" latinLnBrk="0" hangingPunct="1">
        <a:defRPr sz="1092" kern="1200">
          <a:solidFill>
            <a:schemeClr val="tx1"/>
          </a:solidFill>
          <a:latin typeface="+mn-lt"/>
          <a:ea typeface="+mn-ea"/>
          <a:cs typeface="+mn-cs"/>
        </a:defRPr>
      </a:lvl8pPr>
      <a:lvl9pPr marL="2217969" algn="l" defTabSz="554492" rtl="0" eaLnBrk="1" latinLnBrk="0" hangingPunct="1">
        <a:defRPr sz="109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1038" y="1773936"/>
            <a:ext cx="6477018" cy="2967497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Единый методический </a:t>
            </a:r>
            <a:r>
              <a:rPr lang="ru-RU" sz="2200" dirty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Д</a:t>
            </a: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ень </a:t>
            </a:r>
            <a:br>
              <a:rPr lang="ru-RU" sz="22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для </a:t>
            </a:r>
            <a:r>
              <a:rPr lang="ru-RU" sz="2200" dirty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органов местного самоуправления, осуществляющих управление в сфере </a:t>
            </a:r>
            <a:r>
              <a:rPr lang="ru-RU" sz="22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образования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«Ключевые направления научно-методического сопровождения муниципальных систем образования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в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контексте единых подходов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к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содержанию и оценке эффективного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управления»</a:t>
            </a:r>
            <a:endParaRPr lang="ru-RU" sz="2000" b="1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58113" y="6098526"/>
            <a:ext cx="26324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01– 02 февраля 2024 г.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28140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Прямоугольник 22"/>
          <p:cNvSpPr/>
          <p:nvPr/>
        </p:nvSpPr>
        <p:spPr>
          <a:xfrm>
            <a:off x="0" y="133926"/>
            <a:ext cx="12195127" cy="6714062"/>
          </a:xfrm>
          <a:prstGeom prst="rect">
            <a:avLst/>
          </a:prstGeom>
          <a:gradFill rotWithShape="0">
            <a:gsLst>
              <a:gs pos="43000">
                <a:srgbClr val="FFFFFF"/>
              </a:gs>
              <a:gs pos="100000">
                <a:srgbClr val="E5DACA"/>
              </a:gs>
            </a:gsLst>
            <a:lin ang="54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80" name="Рисунок 27"/>
          <p:cNvPicPr/>
          <p:nvPr/>
        </p:nvPicPr>
        <p:blipFill>
          <a:blip r:embed="rId2"/>
          <a:srcRect l="57088" t="38985" b="4269"/>
          <a:stretch/>
        </p:blipFill>
        <p:spPr>
          <a:xfrm>
            <a:off x="-3502" y="-1965"/>
            <a:ext cx="3819889" cy="3603986"/>
          </a:xfrm>
          <a:prstGeom prst="rect">
            <a:avLst/>
          </a:prstGeom>
          <a:ln w="0">
            <a:noFill/>
          </a:ln>
        </p:spPr>
      </p:pic>
      <p:pic>
        <p:nvPicPr>
          <p:cNvPr id="81" name="Рисунок 28"/>
          <p:cNvPicPr/>
          <p:nvPr/>
        </p:nvPicPr>
        <p:blipFill>
          <a:blip r:embed="rId3"/>
          <a:srcRect r="34399" b="29998"/>
          <a:stretch/>
        </p:blipFill>
        <p:spPr>
          <a:xfrm>
            <a:off x="6694224" y="3773827"/>
            <a:ext cx="5497776" cy="3074161"/>
          </a:xfrm>
          <a:prstGeom prst="rect">
            <a:avLst/>
          </a:prstGeom>
          <a:ln w="0">
            <a:noFill/>
          </a:ln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753750" y="1285875"/>
            <a:ext cx="7375975" cy="269172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ru-RU" sz="2700" b="1" dirty="0" smtClean="0">
                <a:solidFill>
                  <a:srgbClr val="4472C4">
                    <a:lumMod val="50000"/>
                  </a:srgbClr>
                </a:solidFill>
                <a:latin typeface="Calibri" panose="020F0502020204030204"/>
                <a:cs typeface="Times New Roman" panose="02020603050405020304" pitchFamily="18" charset="0"/>
              </a:rPr>
              <a:t>Планирование </a:t>
            </a:r>
            <a:r>
              <a:rPr lang="ru-RU" sz="2700" b="1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  <a:cs typeface="Times New Roman" panose="02020603050405020304" pitchFamily="18" charset="0"/>
              </a:rPr>
              <a:t>работы муниципальных методических служб по ключевым направлениям научно-методического сопровождения непрерывного профессионального развития педагогов и управленческих </a:t>
            </a:r>
            <a:r>
              <a:rPr lang="ru-RU" sz="2700" b="1" dirty="0" smtClean="0">
                <a:solidFill>
                  <a:srgbClr val="4472C4">
                    <a:lumMod val="50000"/>
                  </a:srgbClr>
                </a:solidFill>
                <a:latin typeface="Calibri" panose="020F0502020204030204"/>
                <a:cs typeface="Times New Roman" panose="02020603050405020304" pitchFamily="18" charset="0"/>
              </a:rPr>
              <a:t>кадров</a:t>
            </a: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428624" y="4495800"/>
            <a:ext cx="7439139" cy="21081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2000" b="1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Бухмастова Елена Владимировна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200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ачальник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  Управления общего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 образования </a:t>
            </a:r>
            <a:b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Министерства образования и науки Челябинской области</a:t>
            </a:r>
          </a:p>
          <a:p>
            <a:pPr lvl="0" algn="r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2000" b="1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Барабас Андрей Александрович, </a:t>
            </a:r>
            <a:endParaRPr lang="ru-RU" sz="2000" b="1" dirty="0" smtClean="0">
              <a:solidFill>
                <a:sysClr val="windowText" lastClr="000000">
                  <a:lumMod val="75000"/>
                  <a:lumOff val="25000"/>
                </a:sysClr>
              </a:solidFill>
              <a:latin typeface="Calibri" panose="020F0502020204030204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r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200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ректор </a:t>
            </a:r>
            <a:r>
              <a:rPr lang="ru-RU" sz="200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ГБУ ДПО «ЧИРО</a:t>
            </a:r>
            <a:r>
              <a:rPr lang="ru-RU" sz="2000" dirty="0" smtClean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lvl="0" algn="r">
              <a:lnSpc>
                <a:spcPct val="100000"/>
              </a:lnSpc>
              <a:spcBef>
                <a:spcPts val="0"/>
              </a:spcBef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Модераторы фокус-групп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alibri" panose="020F0502020204030204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28876" y="133926"/>
            <a:ext cx="95916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«Ключевые направления научно-методического сопровождения </a:t>
            </a:r>
            <a:endParaRPr lang="ru-RU" dirty="0" smtClean="0"/>
          </a:p>
          <a:p>
            <a:pPr algn="ctr"/>
            <a:r>
              <a:rPr lang="ru-RU" dirty="0" smtClean="0"/>
              <a:t>муниципальных </a:t>
            </a:r>
            <a:r>
              <a:rPr lang="ru-RU" dirty="0"/>
              <a:t>систем образования в контексте единых подходов </a:t>
            </a:r>
            <a:br>
              <a:rPr lang="ru-RU" dirty="0"/>
            </a:br>
            <a:r>
              <a:rPr lang="ru-RU" dirty="0"/>
              <a:t>к содержанию и оценке эффективного управления»</a:t>
            </a:r>
          </a:p>
        </p:txBody>
      </p:sp>
    </p:spTree>
    <p:extLst>
      <p:ext uri="{BB962C8B-B14F-4D97-AF65-F5344CB8AC3E}">
        <p14:creationId xmlns:p14="http://schemas.microsoft.com/office/powerpoint/2010/main" val="2353537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149195" y="869933"/>
            <a:ext cx="26715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4796"/>
                </a:solidFill>
                <a:effectLst/>
                <a:uLnTx/>
                <a:uFillTx/>
                <a:latin typeface="Arial"/>
              </a:rPr>
              <a:t>02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264796"/>
                </a:solidFill>
                <a:effectLst/>
                <a:uLnTx/>
                <a:uFillTx/>
                <a:latin typeface="Arial"/>
              </a:rPr>
              <a:t>февраля 2024 года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9647062"/>
              </p:ext>
            </p:extLst>
          </p:nvPr>
        </p:nvGraphicFramePr>
        <p:xfrm>
          <a:off x="266700" y="1239265"/>
          <a:ext cx="11568684" cy="5349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09238">
                  <a:extLst>
                    <a:ext uri="{9D8B030D-6E8A-4147-A177-3AD203B41FA5}">
                      <a16:colId xmlns:a16="http://schemas.microsoft.com/office/drawing/2014/main" val="4188958490"/>
                    </a:ext>
                  </a:extLst>
                </a:gridCol>
                <a:gridCol w="10159446">
                  <a:extLst>
                    <a:ext uri="{9D8B030D-6E8A-4147-A177-3AD203B41FA5}">
                      <a16:colId xmlns:a16="http://schemas.microsoft.com/office/drawing/2014/main" val="3722939723"/>
                    </a:ext>
                  </a:extLst>
                </a:gridCol>
              </a:tblGrid>
              <a:tr h="1103135"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600" b="1" dirty="0">
                          <a:solidFill>
                            <a:srgbClr val="264796"/>
                          </a:solidFill>
                          <a:effectLst/>
                        </a:rPr>
                        <a:t>10.00-10.20</a:t>
                      </a:r>
                      <a:endParaRPr lang="ru-RU" sz="1600" b="1" dirty="0">
                        <a:solidFill>
                          <a:srgbClr val="264796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endParaRPr lang="ru-RU" sz="1600" dirty="0">
                        <a:effectLst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ru-RU" sz="1600" dirty="0">
                        <a:solidFill>
                          <a:srgbClr val="26479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600" b="1" dirty="0">
                          <a:effectLst/>
                        </a:rPr>
                        <a:t>Установочная часть</a:t>
                      </a:r>
                      <a:r>
                        <a:rPr lang="ru-RU" sz="1600" b="1" dirty="0" smtClean="0">
                          <a:effectLst/>
                        </a:rPr>
                        <a:t>.</a:t>
                      </a:r>
                      <a:r>
                        <a:rPr lang="ru-RU" sz="1600" b="1" baseline="0" dirty="0" smtClean="0">
                          <a:effectLst/>
                        </a:rPr>
                        <a:t> </a:t>
                      </a:r>
                    </a:p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600" b="1" dirty="0" smtClean="0">
                          <a:effectLst/>
                        </a:rPr>
                        <a:t>«</a:t>
                      </a:r>
                      <a:r>
                        <a:rPr lang="ru-RU" sz="1600" b="1" dirty="0">
                          <a:effectLst/>
                        </a:rPr>
                        <a:t>Планирование работы муниципальных методических служб по ключевым направлениям научно-методического сопровождения непрерывного профессионального развития педагогов и управленческих кадров»</a:t>
                      </a:r>
                      <a:endParaRPr lang="ru-RU" sz="16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8681209"/>
                  </a:ext>
                </a:extLst>
              </a:tr>
              <a:tr h="4059536"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ru-RU" sz="1600" b="1" dirty="0" smtClean="0">
                          <a:solidFill>
                            <a:srgbClr val="264796"/>
                          </a:solidFill>
                          <a:effectLst/>
                        </a:rPr>
                        <a:t>10.20-13.00</a:t>
                      </a:r>
                    </a:p>
                    <a:p>
                      <a:pPr algn="l">
                        <a:spcAft>
                          <a:spcPts val="600"/>
                        </a:spcAft>
                      </a:pPr>
                      <a:endParaRPr lang="ru-RU" sz="1600" b="1" dirty="0" smtClean="0">
                        <a:solidFill>
                          <a:srgbClr val="264796"/>
                        </a:solidFill>
                        <a:effectLst/>
                      </a:endParaRPr>
                    </a:p>
                    <a:p>
                      <a:pPr algn="l">
                        <a:spcAft>
                          <a:spcPts val="600"/>
                        </a:spcAft>
                      </a:pPr>
                      <a:endParaRPr lang="ru-RU" sz="1600" b="1" dirty="0" smtClean="0">
                        <a:solidFill>
                          <a:srgbClr val="264796"/>
                        </a:solidFill>
                        <a:effectLst/>
                      </a:endParaRPr>
                    </a:p>
                    <a:p>
                      <a:pPr algn="l">
                        <a:spcAft>
                          <a:spcPts val="600"/>
                        </a:spcAft>
                      </a:pPr>
                      <a:endParaRPr lang="ru-RU" sz="1600" b="1" dirty="0" smtClean="0">
                        <a:solidFill>
                          <a:srgbClr val="264796"/>
                        </a:solidFill>
                        <a:effectLst/>
                      </a:endParaRPr>
                    </a:p>
                    <a:p>
                      <a:pPr algn="l">
                        <a:spcAft>
                          <a:spcPts val="600"/>
                        </a:spcAft>
                      </a:pPr>
                      <a:endParaRPr lang="ru-RU" sz="1600" b="1" dirty="0">
                        <a:solidFill>
                          <a:srgbClr val="264796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</a:p>
                  </a:txBody>
                  <a:tcPr marL="45720" marR="4572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600" b="1" dirty="0" smtClean="0">
                          <a:effectLst/>
                        </a:rPr>
                        <a:t>Работа на</a:t>
                      </a:r>
                      <a:r>
                        <a:rPr lang="ru-RU" sz="1600" b="1" baseline="0" dirty="0" smtClean="0">
                          <a:effectLst/>
                        </a:rPr>
                        <a:t> </a:t>
                      </a:r>
                      <a:r>
                        <a:rPr lang="ru-RU" sz="1600" b="1" dirty="0" smtClean="0">
                          <a:effectLst/>
                        </a:rPr>
                        <a:t>проектировочных площадках по формированию содержания плана работы муниципальных методических служб по ключевым направлениям научно-методического сопровождения непрерывного профессионального развития педагогов и управленческих кадров на 2024 год</a:t>
                      </a:r>
                    </a:p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600" b="1" i="1" dirty="0" smtClean="0">
                          <a:solidFill>
                            <a:srgbClr val="264796"/>
                          </a:solidFill>
                          <a:effectLst/>
                        </a:rPr>
                        <a:t>Проектировочная площадка 1</a:t>
                      </a:r>
                    </a:p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Планирование работы муниципальных методических служб по ключевым направлениям и проектам методического сопровождения механизмов управления качеством образования в муниципальных системах образования</a:t>
                      </a:r>
                    </a:p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600" b="1" i="1" dirty="0" smtClean="0">
                          <a:solidFill>
                            <a:srgbClr val="264796"/>
                          </a:solidFill>
                          <a:effectLst/>
                        </a:rPr>
                        <a:t>Проектировочная площадка 2</a:t>
                      </a:r>
                    </a:p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Планирование работы муниципальных методических служб по ключевым направлениям и проектам развития муниципальных систем научно-методического сопровождения педагогических работников и управленческих кадров, по развитию системы наставничества педагогических работников, включая педагогических работников до 35 лет в первые три года работы </a:t>
                      </a:r>
                    </a:p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600" b="1" i="1" dirty="0" smtClean="0">
                          <a:solidFill>
                            <a:srgbClr val="264796"/>
                          </a:solidFill>
                          <a:effectLst/>
                        </a:rPr>
                        <a:t>Проектировочная площадка 3</a:t>
                      </a:r>
                    </a:p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Планирование работы муниципальных методических служб по ключевым направлениям и проектам  </a:t>
                      </a:r>
                      <a:r>
                        <a:rPr lang="ru-RU" sz="1600" dirty="0" err="1" smtClean="0">
                          <a:effectLst/>
                        </a:rPr>
                        <a:t>цифровизации</a:t>
                      </a:r>
                      <a:r>
                        <a:rPr lang="ru-RU" sz="1600" dirty="0" smtClean="0">
                          <a:effectLst/>
                        </a:rPr>
                        <a:t> и цифровой трансформации образования и работы с данными </a:t>
                      </a:r>
                      <a:endParaRPr lang="ru-RU" sz="1600" dirty="0" smtClean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6022167"/>
                  </a:ext>
                </a:extLst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2618995" y="177436"/>
            <a:ext cx="9216389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4796"/>
                </a:solidFill>
                <a:effectLst/>
                <a:uLnTx/>
                <a:uFillTx/>
                <a:latin typeface="Arial"/>
              </a:rPr>
              <a:t>Регламент проведения Единого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264796"/>
                </a:solidFill>
                <a:effectLst/>
                <a:uLnTx/>
                <a:uFillTx/>
                <a:latin typeface="Arial"/>
              </a:rPr>
              <a:t>методического дня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4796"/>
                </a:solidFill>
                <a:effectLst/>
                <a:uLnTx/>
                <a:uFillTx/>
                <a:latin typeface="Arial"/>
              </a:rPr>
              <a:t>МОУО:</a:t>
            </a:r>
          </a:p>
          <a:p>
            <a:pPr marL="0" marR="0" lvl="0" indent="0" algn="l" defTabSz="895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02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февраля 2024 года – с 10.00 до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13.00 – очно 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rgbClr val="264796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13565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7989071"/>
              </p:ext>
            </p:extLst>
          </p:nvPr>
        </p:nvGraphicFramePr>
        <p:xfrm>
          <a:off x="361950" y="177164"/>
          <a:ext cx="10877549" cy="1680211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577980">
                  <a:extLst>
                    <a:ext uri="{9D8B030D-6E8A-4147-A177-3AD203B41FA5}">
                      <a16:colId xmlns:a16="http://schemas.microsoft.com/office/drawing/2014/main" val="2843961347"/>
                    </a:ext>
                  </a:extLst>
                </a:gridCol>
                <a:gridCol w="8299569">
                  <a:extLst>
                    <a:ext uri="{9D8B030D-6E8A-4147-A177-3AD203B41FA5}">
                      <a16:colId xmlns:a16="http://schemas.microsoft.com/office/drawing/2014/main" val="338917964"/>
                    </a:ext>
                  </a:extLst>
                </a:gridCol>
              </a:tblGrid>
              <a:tr h="16802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264796"/>
                          </a:solidFill>
                          <a:effectLst/>
                        </a:rPr>
                        <a:t>10.20-13.00</a:t>
                      </a:r>
                      <a:endParaRPr lang="ru-RU" sz="1600" b="1" dirty="0">
                        <a:solidFill>
                          <a:srgbClr val="264796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264796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264796"/>
                          </a:solidFill>
                          <a:effectLst/>
                        </a:rPr>
                        <a:t>3 группы муниципальных </a:t>
                      </a:r>
                      <a:r>
                        <a:rPr lang="ru-RU" sz="1600" b="1" dirty="0" smtClean="0">
                          <a:solidFill>
                            <a:srgbClr val="264796"/>
                          </a:solidFill>
                          <a:effectLst/>
                        </a:rPr>
                        <a:t>команд</a:t>
                      </a:r>
                      <a:endParaRPr lang="ru-RU" sz="1600" b="1" dirty="0" smtClean="0">
                        <a:solidFill>
                          <a:srgbClr val="264796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rgbClr val="26479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Практическая часть</a:t>
                      </a:r>
                      <a:r>
                        <a:rPr lang="ru-RU" sz="1600" b="1" dirty="0" smtClean="0">
                          <a:effectLst/>
                        </a:rPr>
                        <a:t>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</a:rPr>
                        <a:t>Формирование содержания плана работы муниципальных методических служб по ключевым направлениям научно-методического сопровождения непрерывного профессионального развития педагогов и управленческих кадров на 2024 год</a:t>
                      </a:r>
                    </a:p>
                  </a:txBody>
                  <a:tcPr marL="36195" marR="36195" marT="0" marB="0"/>
                </a:tc>
                <a:extLst>
                  <a:ext uri="{0D108BD9-81ED-4DB2-BD59-A6C34878D82A}">
                    <a16:rowId xmlns:a16="http://schemas.microsoft.com/office/drawing/2014/main" val="844971164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3739475"/>
              </p:ext>
            </p:extLst>
          </p:nvPr>
        </p:nvGraphicFramePr>
        <p:xfrm>
          <a:off x="266700" y="2682003"/>
          <a:ext cx="8791576" cy="143256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8791576">
                  <a:extLst>
                    <a:ext uri="{9D8B030D-6E8A-4147-A177-3AD203B41FA5}">
                      <a16:colId xmlns:a16="http://schemas.microsoft.com/office/drawing/2014/main" val="2293531831"/>
                    </a:ext>
                  </a:extLst>
                </a:gridCol>
              </a:tblGrid>
              <a:tr h="12525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solidFill>
                            <a:srgbClr val="264796"/>
                          </a:solidFill>
                          <a:effectLst/>
                          <a:latin typeface="+mn-lt"/>
                        </a:rPr>
                        <a:t>Ауд</a:t>
                      </a:r>
                      <a:r>
                        <a:rPr lang="en-US" sz="1600" b="1" dirty="0">
                          <a:solidFill>
                            <a:srgbClr val="264796"/>
                          </a:solidFill>
                          <a:effectLst/>
                          <a:latin typeface="+mn-lt"/>
                        </a:rPr>
                        <a:t>. </a:t>
                      </a:r>
                      <a:r>
                        <a:rPr lang="en-US" sz="1600" b="1" dirty="0" smtClean="0">
                          <a:solidFill>
                            <a:srgbClr val="264796"/>
                          </a:solidFill>
                          <a:effectLst/>
                          <a:latin typeface="+mn-lt"/>
                        </a:rPr>
                        <a:t>311</a:t>
                      </a:r>
                      <a:endParaRPr lang="ru-RU" sz="1600" b="1" dirty="0" smtClean="0">
                        <a:solidFill>
                          <a:srgbClr val="264796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Участники группы  МОУО 1: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Магнитогорский ГО, Челябинский ГО, </a:t>
                      </a:r>
                      <a:r>
                        <a:rPr kumimoji="0" lang="ru-RU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Снежинский</a:t>
                      </a: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ГО, </a:t>
                      </a:r>
                      <a:r>
                        <a:rPr kumimoji="0" lang="ru-RU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Южноуральский</a:t>
                      </a: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ГО, Троицкий ГО, </a:t>
                      </a:r>
                      <a:r>
                        <a:rPr kumimoji="0" lang="ru-RU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Верхнеуфалейский</a:t>
                      </a: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ГО, Озерский ГО, </a:t>
                      </a:r>
                      <a:r>
                        <a:rPr kumimoji="0" lang="ru-RU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Коркинский</a:t>
                      </a: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МО, Кыштымский ГО, Златоустовский ГО, Ашинский МР, Трехгорный ГО, </a:t>
                      </a:r>
                      <a:r>
                        <a:rPr kumimoji="0" lang="ru-RU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Еманжелинский</a:t>
                      </a: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МР</a:t>
                      </a:r>
                      <a:endParaRPr kumimoji="0" lang="ru-RU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264796"/>
                        </a:solidFill>
                        <a:effectLst/>
                        <a:uLnTx/>
                        <a:uFillTx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/>
                </a:tc>
                <a:extLst>
                  <a:ext uri="{0D108BD9-81ED-4DB2-BD59-A6C34878D82A}">
                    <a16:rowId xmlns:a16="http://schemas.microsoft.com/office/drawing/2014/main" val="2320142640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6522227"/>
              </p:ext>
            </p:extLst>
          </p:nvPr>
        </p:nvGraphicFramePr>
        <p:xfrm>
          <a:off x="266700" y="1383240"/>
          <a:ext cx="11496675" cy="1238250"/>
        </p:xfrm>
        <a:graphic>
          <a:graphicData uri="http://schemas.openxmlformats.org/drawingml/2006/table">
            <a:tbl>
              <a:tblPr firstRow="1" firstCol="1" bandRow="1"/>
              <a:tblGrid>
                <a:gridCol w="477416">
                  <a:extLst>
                    <a:ext uri="{9D8B030D-6E8A-4147-A177-3AD203B41FA5}">
                      <a16:colId xmlns:a16="http://schemas.microsoft.com/office/drawing/2014/main" val="1307005798"/>
                    </a:ext>
                  </a:extLst>
                </a:gridCol>
                <a:gridCol w="1652773">
                  <a:extLst>
                    <a:ext uri="{9D8B030D-6E8A-4147-A177-3AD203B41FA5}">
                      <a16:colId xmlns:a16="http://schemas.microsoft.com/office/drawing/2014/main" val="3138176769"/>
                    </a:ext>
                  </a:extLst>
                </a:gridCol>
                <a:gridCol w="2059002">
                  <a:extLst>
                    <a:ext uri="{9D8B030D-6E8A-4147-A177-3AD203B41FA5}">
                      <a16:colId xmlns:a16="http://schemas.microsoft.com/office/drawing/2014/main" val="1989381580"/>
                    </a:ext>
                  </a:extLst>
                </a:gridCol>
                <a:gridCol w="2109297">
                  <a:extLst>
                    <a:ext uri="{9D8B030D-6E8A-4147-A177-3AD203B41FA5}">
                      <a16:colId xmlns:a16="http://schemas.microsoft.com/office/drawing/2014/main" val="1238663074"/>
                    </a:ext>
                  </a:extLst>
                </a:gridCol>
                <a:gridCol w="2264487">
                  <a:extLst>
                    <a:ext uri="{9D8B030D-6E8A-4147-A177-3AD203B41FA5}">
                      <a16:colId xmlns:a16="http://schemas.microsoft.com/office/drawing/2014/main" val="3415282206"/>
                    </a:ext>
                  </a:extLst>
                </a:gridCol>
                <a:gridCol w="2933700">
                  <a:extLst>
                    <a:ext uri="{9D8B030D-6E8A-4147-A177-3AD203B41FA5}">
                      <a16:colId xmlns:a16="http://schemas.microsoft.com/office/drawing/2014/main" val="3389513578"/>
                    </a:ext>
                  </a:extLst>
                </a:gridCol>
              </a:tblGrid>
              <a:tr h="12382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1940" algn="l"/>
                        </a:tabLst>
                      </a:pPr>
                      <a:r>
                        <a:rPr lang="ru-RU" sz="16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6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281940" algn="l"/>
                        </a:tabLst>
                      </a:pPr>
                      <a:r>
                        <a:rPr lang="ru-RU" sz="16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п/п</a:t>
                      </a:r>
                      <a:endParaRPr lang="ru-RU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Направление сопровождения/</a:t>
                      </a:r>
                      <a:endParaRPr lang="ru-RU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наименование мероприятия</a:t>
                      </a:r>
                      <a:endParaRPr lang="ru-RU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Сроки </a:t>
                      </a:r>
                      <a:endParaRPr lang="ru-RU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проведения</a:t>
                      </a:r>
                      <a:endParaRPr lang="ru-RU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Ответственный исполнитель/ Соисполнители</a:t>
                      </a:r>
                      <a:endParaRPr lang="ru-RU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Целевая аудитория</a:t>
                      </a:r>
                      <a:endParaRPr lang="ru-RU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Направленность на решение задачи по результатам  мотивирующего мониторинга и/или на реализацию </a:t>
                      </a:r>
                      <a:r>
                        <a:rPr lang="ru-RU" sz="1600" b="1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проекта</a:t>
                      </a:r>
                      <a:endParaRPr lang="ru-RU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65F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0666267"/>
                  </a:ext>
                </a:extLst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1475783"/>
              </p:ext>
            </p:extLst>
          </p:nvPr>
        </p:nvGraphicFramePr>
        <p:xfrm>
          <a:off x="266700" y="3952875"/>
          <a:ext cx="8843962" cy="1501974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8843962">
                  <a:extLst>
                    <a:ext uri="{9D8B030D-6E8A-4147-A177-3AD203B41FA5}">
                      <a16:colId xmlns:a16="http://schemas.microsoft.com/office/drawing/2014/main" val="2988845231"/>
                    </a:ext>
                  </a:extLst>
                </a:gridCol>
              </a:tblGrid>
              <a:tr h="15019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err="1" smtClean="0">
                          <a:solidFill>
                            <a:srgbClr val="264796"/>
                          </a:solidFill>
                          <a:effectLst/>
                        </a:rPr>
                        <a:t>Ауд</a:t>
                      </a:r>
                      <a:r>
                        <a:rPr lang="en-US" sz="1600" b="1" dirty="0" smtClean="0">
                          <a:solidFill>
                            <a:srgbClr val="264796"/>
                          </a:solidFill>
                          <a:effectLst/>
                        </a:rPr>
                        <a:t>. 309</a:t>
                      </a:r>
                      <a:endParaRPr lang="ru-RU" sz="1600" b="1" dirty="0" smtClean="0">
                        <a:solidFill>
                          <a:srgbClr val="264796"/>
                        </a:solidFill>
                        <a:effectLst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Участники группы  МОУО 2: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Копейский</a:t>
                      </a: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ГО, Октябрьский МР, </a:t>
                      </a:r>
                      <a:r>
                        <a:rPr kumimoji="0" lang="ru-RU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Чебаркульский</a:t>
                      </a: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ГО, </a:t>
                      </a:r>
                      <a:r>
                        <a:rPr kumimoji="0" lang="ru-RU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Карталинский</a:t>
                      </a: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МР, Верхнеуральский МР, </a:t>
                      </a:r>
                      <a:r>
                        <a:rPr kumimoji="0" lang="ru-RU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Саткинский</a:t>
                      </a: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МР, </a:t>
                      </a:r>
                      <a:r>
                        <a:rPr kumimoji="0" lang="ru-RU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Миасский</a:t>
                      </a: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ГО, Увельский МР, </a:t>
                      </a:r>
                      <a:r>
                        <a:rPr kumimoji="0" lang="ru-RU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Пластовский</a:t>
                      </a: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МР, </a:t>
                      </a:r>
                      <a:r>
                        <a:rPr kumimoji="0" lang="ru-RU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Еткульский</a:t>
                      </a: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МР, Кусинский МР, </a:t>
                      </a:r>
                      <a:r>
                        <a:rPr kumimoji="0" lang="ru-RU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Нагайбакский</a:t>
                      </a: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МР, </a:t>
                      </a:r>
                      <a:r>
                        <a:rPr kumimoji="0" lang="ru-RU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Усть-Катавский</a:t>
                      </a: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ГО, </a:t>
                      </a:r>
                      <a:r>
                        <a:rPr kumimoji="0" lang="ru-RU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Каслинский</a:t>
                      </a: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МР, </a:t>
                      </a:r>
                      <a:r>
                        <a:rPr kumimoji="0" lang="ru-RU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Аргаяшский</a:t>
                      </a: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МР, </a:t>
                      </a:r>
                      <a:r>
                        <a:rPr kumimoji="0" lang="ru-RU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Чебаркульский</a:t>
                      </a: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МР</a:t>
                      </a:r>
                      <a:endParaRPr kumimoji="0" lang="ru-RU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264796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ctr"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816" marR="32816" marT="0" marB="0"/>
                </a:tc>
                <a:extLst>
                  <a:ext uri="{0D108BD9-81ED-4DB2-BD59-A6C34878D82A}">
                    <a16:rowId xmlns:a16="http://schemas.microsoft.com/office/drawing/2014/main" val="1232833184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0197008"/>
              </p:ext>
            </p:extLst>
          </p:nvPr>
        </p:nvGraphicFramePr>
        <p:xfrm>
          <a:off x="266700" y="5210175"/>
          <a:ext cx="8843962" cy="1323975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8843962">
                  <a:extLst>
                    <a:ext uri="{9D8B030D-6E8A-4147-A177-3AD203B41FA5}">
                      <a16:colId xmlns:a16="http://schemas.microsoft.com/office/drawing/2014/main" val="1832940511"/>
                    </a:ext>
                  </a:extLst>
                </a:gridCol>
              </a:tblGrid>
              <a:tr h="13239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solidFill>
                            <a:srgbClr val="264796"/>
                          </a:solidFill>
                          <a:effectLst/>
                        </a:rPr>
                        <a:t>Ауд</a:t>
                      </a:r>
                      <a:r>
                        <a:rPr lang="en-US" sz="1600" b="1" dirty="0">
                          <a:solidFill>
                            <a:srgbClr val="264796"/>
                          </a:solidFill>
                          <a:effectLst/>
                        </a:rPr>
                        <a:t>. </a:t>
                      </a:r>
                      <a:r>
                        <a:rPr lang="en-US" sz="1600" b="1" dirty="0" smtClean="0">
                          <a:solidFill>
                            <a:srgbClr val="264796"/>
                          </a:solidFill>
                          <a:effectLst/>
                        </a:rPr>
                        <a:t>306</a:t>
                      </a:r>
                      <a:endParaRPr lang="ru-RU" sz="16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Участники группы  МОУО 3: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Агаповский</a:t>
                      </a: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МР, </a:t>
                      </a:r>
                      <a:r>
                        <a:rPr kumimoji="0" lang="ru-RU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Кизильский</a:t>
                      </a: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МР, Сосновский МР, </a:t>
                      </a:r>
                      <a:r>
                        <a:rPr kumimoji="0" lang="ru-RU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Варненский</a:t>
                      </a: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МР, </a:t>
                      </a:r>
                      <a:r>
                        <a:rPr kumimoji="0" lang="ru-RU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Брединский</a:t>
                      </a: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МР, </a:t>
                      </a:r>
                      <a:r>
                        <a:rPr kumimoji="0" lang="ru-RU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Уйский</a:t>
                      </a: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МР, Красноармейский МР, </a:t>
                      </a:r>
                      <a:r>
                        <a:rPr kumimoji="0" lang="ru-RU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Нязепетровский</a:t>
                      </a: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 МР, Катав-Ивановский МР, </a:t>
                      </a:r>
                      <a:r>
                        <a:rPr kumimoji="0" lang="ru-RU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Карабашский</a:t>
                      </a: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ГО, Чесменский МР, Троицкий МР, Локомотивный ГО, </a:t>
                      </a:r>
                      <a:r>
                        <a:rPr kumimoji="0" lang="ru-RU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Кунашакский</a:t>
                      </a: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МР</a:t>
                      </a:r>
                      <a:endParaRPr kumimoji="0" lang="ru-RU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264796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/>
                </a:tc>
                <a:extLst>
                  <a:ext uri="{0D108BD9-81ED-4DB2-BD59-A6C34878D82A}">
                    <a16:rowId xmlns:a16="http://schemas.microsoft.com/office/drawing/2014/main" val="3195321884"/>
                  </a:ext>
                </a:extLst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9263062" y="2821901"/>
            <a:ext cx="26955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b="1" dirty="0">
                <a:solidFill>
                  <a:srgbClr val="264796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Регламент: </a:t>
            </a:r>
            <a:endParaRPr lang="ru-RU" dirty="0" smtClean="0">
              <a:solidFill>
                <a:prstClr val="black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defRPr/>
            </a:pPr>
            <a:r>
              <a:rPr lang="ru-RU" dirty="0" smtClean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Площадка </a:t>
            </a:r>
            <a:r>
              <a:rPr lang="ru-RU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b="1" dirty="0">
                <a:solidFill>
                  <a:srgbClr val="264796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 10.30-11.15</a:t>
            </a:r>
          </a:p>
          <a:p>
            <a:pPr lvl="0" algn="ctr">
              <a:defRPr/>
            </a:pPr>
            <a:r>
              <a:rPr lang="ru-RU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Площадка 2. </a:t>
            </a:r>
            <a:r>
              <a:rPr lang="ru-RU" b="1" dirty="0">
                <a:solidFill>
                  <a:srgbClr val="264796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11.20-12.05</a:t>
            </a:r>
          </a:p>
          <a:p>
            <a:pPr lvl="0" algn="ctr">
              <a:defRPr/>
            </a:pPr>
            <a:r>
              <a:rPr lang="ru-RU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Площадка 3.</a:t>
            </a:r>
            <a:r>
              <a:rPr lang="ru-RU" b="1" dirty="0">
                <a:solidFill>
                  <a:srgbClr val="264796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264796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12.10-13.00</a:t>
            </a:r>
            <a:endParaRPr lang="ru-RU" b="1" dirty="0">
              <a:solidFill>
                <a:srgbClr val="264796"/>
              </a:solidFill>
              <a:cs typeface="Times New Roman" panose="02020603050405020304" pitchFamily="18" charset="0"/>
            </a:endParaRPr>
          </a:p>
          <a:p>
            <a:pPr lvl="0" algn="ctr">
              <a:defRPr/>
            </a:pPr>
            <a:r>
              <a:rPr lang="ru-RU" b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!!!</a:t>
            </a:r>
          </a:p>
          <a:p>
            <a:pPr lvl="0" algn="ctr">
              <a:defRPr/>
            </a:pPr>
            <a:r>
              <a:rPr lang="ru-RU" b="1" dirty="0" smtClean="0">
                <a:solidFill>
                  <a:srgbClr val="264796"/>
                </a:solidFill>
                <a:cs typeface="Times New Roman" panose="02020603050405020304" pitchFamily="18" charset="0"/>
              </a:rPr>
              <a:t>Переходят модераторы,</a:t>
            </a:r>
          </a:p>
          <a:p>
            <a:pPr lvl="0" algn="ctr">
              <a:defRPr/>
            </a:pPr>
            <a:r>
              <a:rPr lang="ru-RU" b="1" dirty="0">
                <a:solidFill>
                  <a:srgbClr val="264796"/>
                </a:solidFill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264796"/>
                </a:solidFill>
                <a:cs typeface="Times New Roman" panose="02020603050405020304" pitchFamily="18" charset="0"/>
              </a:rPr>
              <a:t>группы располагаются </a:t>
            </a:r>
          </a:p>
          <a:p>
            <a:pPr lvl="0" algn="ctr">
              <a:defRPr/>
            </a:pPr>
            <a:r>
              <a:rPr lang="ru-RU" b="1" dirty="0" smtClean="0">
                <a:solidFill>
                  <a:srgbClr val="264796"/>
                </a:solidFill>
                <a:cs typeface="Times New Roman" panose="02020603050405020304" pitchFamily="18" charset="0"/>
              </a:rPr>
              <a:t>в указанной аудитории</a:t>
            </a:r>
            <a:endParaRPr lang="ru-RU" b="1" dirty="0">
              <a:solidFill>
                <a:prstClr val="black"/>
              </a:solidFill>
            </a:endParaRPr>
          </a:p>
        </p:txBody>
      </p:sp>
      <p:pic>
        <p:nvPicPr>
          <p:cNvPr id="9" name="Рисунок 8" descr="C:\Users\ESolodkova\AppData\Local\Packages\Microsoft.Windows.Photos_8wekyb3d8bbwe\TempState\ShareServiceTempFolder\емд.jpe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624" y="5210175"/>
            <a:ext cx="1609725" cy="150792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6407853" y="6356389"/>
            <a:ext cx="3234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Опрос по завершению работы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80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74164" y="169756"/>
            <a:ext cx="10242709" cy="9363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26479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Единый методический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479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День МОУО  «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26479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Ключевые направления научно-методического сопровождения муниципальных систем образования в контексте единых подходов </a:t>
            </a:r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26479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26479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к содержанию и оценке эффективного управления»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7497055"/>
              </p:ext>
            </p:extLst>
          </p:nvPr>
        </p:nvGraphicFramePr>
        <p:xfrm>
          <a:off x="337213" y="1475456"/>
          <a:ext cx="11504676" cy="47544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41405">
                  <a:extLst>
                    <a:ext uri="{9D8B030D-6E8A-4147-A177-3AD203B41FA5}">
                      <a16:colId xmlns:a16="http://schemas.microsoft.com/office/drawing/2014/main" val="4188958490"/>
                    </a:ext>
                  </a:extLst>
                </a:gridCol>
                <a:gridCol w="9463271">
                  <a:extLst>
                    <a:ext uri="{9D8B030D-6E8A-4147-A177-3AD203B41FA5}">
                      <a16:colId xmlns:a16="http://schemas.microsoft.com/office/drawing/2014/main" val="3722939723"/>
                    </a:ext>
                  </a:extLst>
                </a:gridCol>
              </a:tblGrid>
              <a:tr h="1519887"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</a:rPr>
                        <a:t>1 февраля</a:t>
                      </a: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</a:rPr>
                        <a:t>2024 года  </a:t>
                      </a:r>
                      <a:endParaRPr lang="ru-RU" sz="2400" dirty="0">
                        <a:effectLst/>
                      </a:endParaRPr>
                    </a:p>
                  </a:txBody>
                  <a:tcPr marL="137160" marR="137160" marT="137160" marB="1371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Проблемно-ориентированный анализ результатов вклада муниципальной образовательной системы в эффективность управления системы образования Челябинской области в 2024 году </a:t>
                      </a: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</a:rPr>
                        <a:t>на основе данных Комплексной аналитики по результатам оценки качества и мониторинга системы образования Челябинской области. Предложения от МОУО по сопровождению (ПОДХОДЫ К РАБОТЕ НА МУНИЦИПАЛЬНОМ УРОВНЕ)</a:t>
                      </a:r>
                      <a:endParaRPr lang="ru-RU" sz="1800" b="1" dirty="0">
                        <a:solidFill>
                          <a:srgbClr val="26479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7160" marR="137160" marT="137160" marB="1371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8681209"/>
                  </a:ext>
                </a:extLst>
              </a:tr>
              <a:tr h="1266572"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</a:rPr>
                        <a:t>2 февраля</a:t>
                      </a: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kumimoji="0" 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</a:rPr>
                        <a:t>2024 года</a:t>
                      </a:r>
                      <a:endParaRPr lang="ru-RU" sz="2400" dirty="0">
                        <a:effectLst/>
                      </a:endParaRPr>
                    </a:p>
                  </a:txBody>
                  <a:tcPr marL="137160" marR="137160" marT="137160" marB="1371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План работы муниципальных методических служб по ключевым направлениям научно-методического сопровождения непрерывного профессионального развития педагогов и управленческих кадров на 2024 год  - </a:t>
                      </a: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</a:rPr>
                        <a:t>на основе комплекса мероприятий, предлагаемых  ГБУ ДПО ЧИРО в 2024 году по всем направлениям сопровождения </a:t>
                      </a: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(ПОДХОДЫ К РАБОТЕ НА МУНИЦИПАЛЬНОМ УРОВНЕ)</a:t>
                      </a:r>
                      <a:endParaRPr kumimoji="0" lang="ru-RU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264796"/>
                        </a:solidFill>
                        <a:effectLst/>
                        <a:uLnTx/>
                        <a:uFillTx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37160" marR="137160" marT="137160" marB="1371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6022167"/>
                  </a:ext>
                </a:extLst>
              </a:tr>
              <a:tr h="1462610"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kumimoji="0" lang="ru-RU" sz="24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Общий итог</a:t>
                      </a:r>
                      <a:endParaRPr kumimoji="0" lang="ru-RU" sz="24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264796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37160" marR="137160" marT="137160" marB="13716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55449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Определение/уточнение  механизмов взаимодействия муниципальных образовательных систем и  ГБУ ДПО «Челябинский институт развития образования» по ключевым направлениям научно-методического сопровождения  кадров </a:t>
                      </a:r>
                    </a:p>
                    <a:p>
                      <a:pPr marL="0" marR="0" lvl="0" indent="0" algn="just" defTabSz="55449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</a:rPr>
                        <a:t>(</a:t>
                      </a: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64796"/>
                          </a:solidFill>
                          <a:effectLst/>
                          <a:uLnTx/>
                          <a:uFillTx/>
                        </a:rPr>
                        <a:t>ПРЕДЛОЖЕНИЯ В АДРЕС ЧИРО – ДО 15 ФЕВРАЛАЯ 2024 Г.)</a:t>
                      </a:r>
                    </a:p>
                  </a:txBody>
                  <a:tcPr marL="137160" marR="137160" marT="137160" marB="1371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9241446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736902" y="1106124"/>
            <a:ext cx="94583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26479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Ожидаемый практический результат Единого методического дня МОУО: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208400" y="6128822"/>
            <a:ext cx="3234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Опрос по завершению работы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C:\Users\ESolodkova\AppData\Local\Packages\Microsoft.Windows.Photos_8wekyb3d8bbwe\TempState\ShareServiceTempFolder\емд.jpe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3550" y="5489159"/>
            <a:ext cx="1333501" cy="12793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543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1539</TotalTime>
  <Words>681</Words>
  <Application>Microsoft Office PowerPoint</Application>
  <PresentationFormat>Широкоэкранный</PresentationFormat>
  <Paragraphs>77</Paragraphs>
  <Slides>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5</vt:i4>
      </vt:variant>
      <vt:variant>
        <vt:lpstr>Заголовки слайдов</vt:lpstr>
      </vt:variant>
      <vt:variant>
        <vt:i4>5</vt:i4>
      </vt:variant>
    </vt:vector>
  </HeadingPairs>
  <TitlesOfParts>
    <vt:vector size="19" baseType="lpstr">
      <vt:lpstr>Arial</vt:lpstr>
      <vt:lpstr>Book Antiqua</vt:lpstr>
      <vt:lpstr>Calibri</vt:lpstr>
      <vt:lpstr>Calibri Light</vt:lpstr>
      <vt:lpstr>DejaVu Sans</vt:lpstr>
      <vt:lpstr>Jost</vt:lpstr>
      <vt:lpstr>Symbol</vt:lpstr>
      <vt:lpstr>Times New Roman</vt:lpstr>
      <vt:lpstr>Wingdings</vt:lpstr>
      <vt:lpstr>Тема Office</vt:lpstr>
      <vt:lpstr>Специальное оформление</vt:lpstr>
      <vt:lpstr>1_Специальное оформление</vt:lpstr>
      <vt:lpstr>2_Специальное оформление</vt:lpstr>
      <vt:lpstr>Office Theme</vt:lpstr>
      <vt:lpstr>Единый методический День  для органов местного самоуправления, осуществляющих управление в сфере образования   «Ключевые направления научно-методического сопровождения муниципальных систем образования  в контексте единых подходов к содержанию и оценке эффективного управления»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ГБУ ДПО РЦОКИО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Старцун Мария Сергеевна</dc:creator>
  <cp:lastModifiedBy>Баранова Юлия Юрьевна</cp:lastModifiedBy>
  <cp:revision>239</cp:revision>
  <dcterms:created xsi:type="dcterms:W3CDTF">2022-11-08T05:17:39Z</dcterms:created>
  <dcterms:modified xsi:type="dcterms:W3CDTF">2024-02-02T02:11:11Z</dcterms:modified>
</cp:coreProperties>
</file>